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eb069c1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eb069c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241100"/>
            <a:ext cx="8520600" cy="4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What is NOT NULL Constraint?</a:t>
            </a:r>
            <a:endParaRPr sz="1400">
              <a:solidFill>
                <a:schemeClr val="dk1"/>
              </a:solidFill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What Command do we Use to Rename a db, a Table and a Column?</a:t>
            </a:r>
            <a:endParaRPr sz="1400">
              <a:solidFill>
                <a:schemeClr val="dk1"/>
              </a:solidFill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What is the difference between CHAR and VARCHAR Datatypes</a:t>
            </a:r>
            <a:endParaRPr sz="1400">
              <a:solidFill>
                <a:schemeClr val="dk1"/>
              </a:solidFill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How to Delete Duplicate Rows?</a:t>
            </a:r>
            <a:endParaRPr sz="1400">
              <a:solidFill>
                <a:schemeClr val="dk1"/>
              </a:solidFill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What is Aggregate Functions?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Given a list of student names and grade. Write a query to print a comma separated list of student names in a grade.</a:t>
            </a:r>
            <a:endParaRPr sz="1400">
              <a:solidFill>
                <a:schemeClr val="dk1"/>
              </a:solidFill>
            </a:endParaRPr>
          </a:p>
          <a:p>
            <a:pPr indent="0" lvl="0" marL="212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Write SQL Query to get Student Name and number of Students in same grade.</a:t>
            </a:r>
            <a:endParaRPr sz="1400">
              <a:solidFill>
                <a:schemeClr val="dk1"/>
              </a:solidFill>
            </a:endParaRPr>
          </a:p>
          <a:p>
            <a:pPr indent="0" lvl="0" marL="212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Write SQL query to delete duplicate rows in a table?</a:t>
            </a:r>
            <a:endParaRPr sz="1400">
              <a:solidFill>
                <a:schemeClr val="dk1"/>
              </a:solidFill>
            </a:endParaRPr>
          </a:p>
          <a:p>
            <a:pPr indent="0" lvl="0" marL="212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Write SQL query to get the second highest salary among all Employees?</a:t>
            </a:r>
            <a:endParaRPr sz="1400">
              <a:solidFill>
                <a:schemeClr val="dk1"/>
              </a:solidFill>
            </a:endParaRPr>
          </a:p>
          <a:p>
            <a:pPr indent="0" lvl="0" marL="212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Write SQL Query to get Employee Name, Manager ID and number of employees in the department?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