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ccb02919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ccb02919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rtl="0"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1pPr>
            <a:lvl2pPr indent="-342900" lvl="1" marL="914400" rtl="0"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2pPr>
            <a:lvl3pPr indent="-323850" lvl="2" marL="1371600" rtl="0"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Handling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idx="1" type="body"/>
          </p:nvPr>
        </p:nvSpPr>
        <p:spPr>
          <a:xfrm>
            <a:off x="311700" y="66975"/>
            <a:ext cx="8520600" cy="4795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62500" lnSpcReduction="20000"/>
          </a:bodyPr>
          <a:lstStyle/>
          <a:p>
            <a:pPr indent="-284162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22222"/>
              </a:buClr>
              <a:buSzPct val="100000"/>
              <a:buChar char="•"/>
            </a:pPr>
            <a:r>
              <a:rPr lang="en" sz="1400">
                <a:solidFill>
                  <a:srgbClr val="222222"/>
                </a:solidFill>
              </a:rPr>
              <a:t>Create a text file “intro.txt” in python and ask the user to write a single line of text by user input.</a:t>
            </a:r>
            <a:endParaRPr sz="1400">
              <a:solidFill>
                <a:srgbClr val="222222"/>
              </a:solidFill>
            </a:endParaRPr>
          </a:p>
          <a:p>
            <a:pPr indent="-284162" lvl="0" marL="4572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284162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22222"/>
              </a:buClr>
              <a:buSzPct val="100000"/>
              <a:buChar char="•"/>
            </a:pPr>
            <a:r>
              <a:rPr lang="en" sz="1400">
                <a:solidFill>
                  <a:srgbClr val="222222"/>
                </a:solidFill>
              </a:rPr>
              <a:t>Create a text file “MyFile.txt” in python and ask the user to write separate 3 lines with three input statements from the user.</a:t>
            </a:r>
            <a:endParaRPr sz="1400">
              <a:solidFill>
                <a:srgbClr val="222222"/>
              </a:solidFill>
            </a:endParaRPr>
          </a:p>
          <a:p>
            <a:pPr indent="-284162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22222"/>
              </a:buClr>
              <a:buSzPct val="100000"/>
              <a:buChar char="•"/>
            </a:pPr>
            <a:r>
              <a:t/>
            </a:r>
            <a:endParaRPr sz="1400">
              <a:solidFill>
                <a:srgbClr val="222222"/>
              </a:solidFill>
            </a:endParaRPr>
          </a:p>
          <a:p>
            <a:pPr indent="-284162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22222"/>
              </a:buClr>
              <a:buSzPct val="100000"/>
              <a:buChar char="•"/>
            </a:pPr>
            <a:r>
              <a:rPr lang="en" sz="1400">
                <a:solidFill>
                  <a:srgbClr val="222222"/>
                </a:solidFill>
              </a:rPr>
              <a:t>Write a program to read the contents of both the files created in the above programs and merge the contents into “merge.txt”. Avoid using the close() function to close the files.</a:t>
            </a:r>
            <a:endParaRPr sz="1400">
              <a:solidFill>
                <a:srgbClr val="222222"/>
              </a:solidFill>
            </a:endParaRPr>
          </a:p>
          <a:p>
            <a:pPr indent="-284162" lvl="0" marL="4572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222222"/>
              </a:buClr>
              <a:buSzPct val="100000"/>
              <a:buChar char="•"/>
            </a:pPr>
            <a:r>
              <a:rPr lang="en" sz="1400">
                <a:solidFill>
                  <a:srgbClr val="222222"/>
                </a:solidFill>
              </a:rPr>
              <a:t>Write a program to count a total number of lines and count the total number of lines starting with ‘A’, ‘B’, and ‘C’. (Consider the merge.txt file)</a:t>
            </a:r>
            <a:endParaRPr sz="1400">
              <a:solidFill>
                <a:srgbClr val="222222"/>
              </a:solidFill>
            </a:endParaRPr>
          </a:p>
          <a:p>
            <a:pPr indent="-284162" lvl="0" marL="4572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222222"/>
              </a:buClr>
              <a:buSzPct val="100000"/>
              <a:buChar char="•"/>
            </a:pPr>
            <a:r>
              <a:rPr lang="en" sz="1400">
                <a:solidFill>
                  <a:srgbClr val="222222"/>
                </a:solidFill>
              </a:rPr>
              <a:t>Find the total occurrences of a specific word from a text file:</a:t>
            </a:r>
            <a:endParaRPr sz="1400">
              <a:solidFill>
                <a:srgbClr val="222222"/>
              </a:solidFill>
            </a:endParaRPr>
          </a:p>
          <a:p>
            <a:pPr indent="-284162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22222"/>
              </a:buClr>
              <a:buSzPct val="100000"/>
              <a:buChar char="•"/>
            </a:pPr>
            <a:r>
              <a:t/>
            </a:r>
            <a:endParaRPr sz="1400">
              <a:solidFill>
                <a:srgbClr val="222222"/>
              </a:solidFill>
            </a:endParaRPr>
          </a:p>
          <a:p>
            <a:pPr indent="-284162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22222"/>
              </a:buClr>
              <a:buSzPct val="100000"/>
              <a:buChar char="•"/>
            </a:pPr>
            <a:r>
              <a:rPr lang="en" sz="1400">
                <a:solidFill>
                  <a:srgbClr val="222222"/>
                </a:solidFill>
              </a:rPr>
              <a:t>Read first n no. letters from a text file, read the first line, read a specific line from a text file.</a:t>
            </a:r>
            <a:endParaRPr sz="1400">
              <a:solidFill>
                <a:srgbClr val="222222"/>
              </a:solidFill>
            </a:endParaRPr>
          </a:p>
          <a:p>
            <a:pPr indent="-284162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22222"/>
              </a:buClr>
              <a:buSzPct val="100000"/>
              <a:buChar char="•"/>
            </a:pPr>
            <a:r>
              <a:t/>
            </a:r>
            <a:endParaRPr sz="1400">
              <a:solidFill>
                <a:srgbClr val="222222"/>
              </a:solidFill>
            </a:endParaRPr>
          </a:p>
          <a:p>
            <a:pPr indent="-284162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22222"/>
              </a:buClr>
              <a:buSzPct val="100000"/>
              <a:buChar char="•"/>
            </a:pPr>
            <a:r>
              <a:rPr lang="en" sz="1400">
                <a:solidFill>
                  <a:srgbClr val="222222"/>
                </a:solidFill>
              </a:rPr>
              <a:t>Replace all spaces from text with – (dash).</a:t>
            </a:r>
            <a:endParaRPr sz="1400">
              <a:solidFill>
                <a:srgbClr val="222222"/>
              </a:solidFill>
            </a:endParaRPr>
          </a:p>
          <a:p>
            <a:pPr indent="-284162" lvl="0" marL="4572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222222"/>
              </a:buClr>
              <a:buSzPct val="100000"/>
              <a:buChar char="•"/>
            </a:pPr>
            <a:r>
              <a:rPr lang="en" sz="1400">
                <a:solidFill>
                  <a:srgbClr val="222222"/>
                </a:solidFill>
              </a:rPr>
              <a:t>Append the contents in entered by the user in the text file:</a:t>
            </a:r>
            <a:endParaRPr sz="1400">
              <a:solidFill>
                <a:srgbClr val="222222"/>
              </a:solidFill>
            </a:endParaRPr>
          </a:p>
          <a:p>
            <a:pPr indent="-284162" lvl="0" marL="4572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222222"/>
              </a:buClr>
              <a:buSzPct val="100000"/>
              <a:buChar char="•"/>
            </a:pPr>
            <a:r>
              <a:rPr lang="en" sz="1400">
                <a:solidFill>
                  <a:srgbClr val="222222"/>
                </a:solidFill>
              </a:rPr>
              <a:t>Read the contents of file in reverse order:</a:t>
            </a:r>
            <a:endParaRPr sz="1400">
              <a:solidFill>
                <a:srgbClr val="222222"/>
              </a:solidFill>
            </a:endParaRPr>
          </a:p>
          <a:p>
            <a:pPr indent="-284162" lvl="0" marL="4572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222222"/>
              </a:buClr>
              <a:buSzPct val="100000"/>
              <a:buChar char="•"/>
            </a:pPr>
            <a:r>
              <a:rPr lang="en" sz="1400">
                <a:solidFill>
                  <a:srgbClr val="222222"/>
                </a:solidFill>
              </a:rPr>
              <a:t>Replace multiple spaces with single space in a text file.</a:t>
            </a:r>
            <a:endParaRPr sz="1400">
              <a:solidFill>
                <a:srgbClr val="222222"/>
              </a:solidFill>
            </a:endParaRPr>
          </a:p>
          <a:p>
            <a:pPr indent="-284162" lvl="0" marL="4572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222222"/>
              </a:buClr>
              <a:buSzPct val="100000"/>
              <a:buChar char="•"/>
            </a:pPr>
            <a:r>
              <a:rPr lang="en" sz="1400">
                <a:solidFill>
                  <a:srgbClr val="222222"/>
                </a:solidFill>
              </a:rPr>
              <a:t>Read a text file line by line and display each word separated by a</a:t>
            </a:r>
            <a:endParaRPr sz="1400">
              <a:solidFill>
                <a:srgbClr val="222222"/>
              </a:solidFill>
            </a:endParaRPr>
          </a:p>
          <a:p>
            <a:pPr indent="-284162" lvl="0" marL="4572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222222"/>
              </a:buClr>
              <a:buSzPct val="100000"/>
              <a:buChar char="•"/>
            </a:pPr>
            <a:r>
              <a:rPr lang="en" sz="1400">
                <a:solidFill>
                  <a:srgbClr val="222222"/>
                </a:solidFill>
              </a:rPr>
              <a:t>Read a text file and display the number of vowels/consonants/uppercase/lowercase characters in the file.</a:t>
            </a:r>
            <a:endParaRPr sz="1400">
              <a:solidFill>
                <a:srgbClr val="222222"/>
              </a:solidFill>
            </a:endParaRPr>
          </a:p>
          <a:p>
            <a:pPr indent="-284162" lvl="0" marL="4572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222222"/>
              </a:buClr>
              <a:buSzPct val="100000"/>
              <a:buChar char="•"/>
            </a:pPr>
            <a:r>
              <a:rPr lang="en" sz="1400">
                <a:solidFill>
                  <a:srgbClr val="222222"/>
                </a:solidFill>
              </a:rPr>
              <a:t>Remove all the lines that contain the character ‘a’ in a file and write it to another file.</a:t>
            </a:r>
            <a:endParaRPr sz="14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