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cb54372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cb54372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cb54372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cb54372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cb54372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cb54372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21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loop_questions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468800"/>
            <a:ext cx="8520600" cy="410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1750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Write a program a number is positive or negative and (odd and even)</a:t>
            </a:r>
            <a:endParaRPr sz="1400">
              <a:solidFill>
                <a:schemeClr val="dk1"/>
              </a:solidFill>
            </a:endParaRPr>
          </a:p>
          <a:p>
            <a:pPr indent="-31750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Eligible for vote or note</a:t>
            </a:r>
            <a:endParaRPr sz="1400">
              <a:solidFill>
                <a:schemeClr val="dk1"/>
              </a:solidFill>
            </a:endParaRPr>
          </a:p>
          <a:p>
            <a:pPr indent="-31750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Read float value from user and check in decimal part have any number print that o.w print integer value of that number</a:t>
            </a:r>
            <a:endParaRPr sz="1400">
              <a:solidFill>
                <a:schemeClr val="dk1"/>
              </a:solidFill>
            </a:endParaRPr>
          </a:p>
          <a:p>
            <a:pPr indent="-31750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Write a program to check whether a number entered by user is multiple of 7 or not</a:t>
            </a:r>
            <a:endParaRPr sz="1400">
              <a:solidFill>
                <a:schemeClr val="dk1"/>
              </a:solidFill>
            </a:endParaRPr>
          </a:p>
          <a:p>
            <a:pPr indent="-31750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Write a programme to display ‘hello’ if a number entered by user is multiple of five  otherwise print “bye”</a:t>
            </a:r>
            <a:endParaRPr sz="1400">
              <a:solidFill>
                <a:schemeClr val="dk1"/>
              </a:solidFill>
            </a:endParaRPr>
          </a:p>
          <a:p>
            <a:pPr indent="-31750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Write a program to accept a number from 1 to 7 and display the name of the day like 1 for Sunday ,2 for Monday and so on</a:t>
            </a:r>
            <a:endParaRPr sz="1400">
              <a:solidFill>
                <a:schemeClr val="dk1"/>
              </a:solidFill>
            </a:endParaRPr>
          </a:p>
          <a:p>
            <a:pPr indent="-31750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Write a program to check  whether a number entered is three digit number or not</a:t>
            </a:r>
            <a:endParaRPr sz="1400">
              <a:solidFill>
                <a:schemeClr val="dk1"/>
              </a:solidFill>
            </a:endParaRPr>
          </a:p>
          <a:p>
            <a:pPr indent="-31750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Write a program to find the lowest number out of 2 number excepted from user</a:t>
            </a:r>
            <a:endParaRPr sz="1400">
              <a:solidFill>
                <a:schemeClr val="dk1"/>
              </a:solidFill>
            </a:endParaRPr>
          </a:p>
          <a:p>
            <a:pPr indent="-31750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Write a program to find the largest number out of two numbers excepted from user</a:t>
            </a:r>
            <a:endParaRPr sz="1400">
              <a:solidFill>
                <a:schemeClr val="dk1"/>
              </a:solidFill>
            </a:endParaRPr>
          </a:p>
          <a:p>
            <a:pPr indent="-31750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Write a program to whether a number is divisible by 2 and 3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562575"/>
            <a:ext cx="8520600" cy="4326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-28194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the age of 4 people and display the youngest one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age of 4 people and display the oldest one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to check a character is vowel or not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three sides of a triangle and check whether it is equilateral ,isosceles or scalene triangle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to check a character is vowel or not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if a value 200 exists in a dictionary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sampleDict = {'a': 100, 'b': 200, 'c': 300}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 a program to accept a string from the user and display n characters from the left of the string. (Accept n from the user)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to check whether last digit of a number (entered by user)  is      divisible by 3 or not.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to check given number is 2 digit or 3 digit or 4 digit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67881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to calculate the electricity bill (accept number of unit from user) according to the following criteria 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                                                    Price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100 units                                   no charge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100 units                                   Rs 5 per unit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200 units                                  Rs 10 per unit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example if input unit is 350 than total bill amount is Rs2000)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using nested IF ELSE and write a program based on age. Their age 18 and above (print adult), between 13 and 17( teenager) or 13 bellow is print as child.</a:t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(user  input age must be 18 and below)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6788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7.Write a Python program to remove a key from a dictionary if it is present(3)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02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myDict = {'a':1,'b':2,'c':3,'d':4}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0215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23.check a element present in list if not present add that element print new list if it is present remove element and print new list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