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b3dd24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b3dd24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21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468800"/>
            <a:ext cx="8520600" cy="410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1.using lambda function sort name based on length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A=[“arun”,”shyam”,”saleema”,”arshina”,”thasleema”,”anu”]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2.combine 2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A=[1,2,3,4,5]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B=[6,7,8,9,10]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Output=[7,9,11,13,15]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3.find the average value of 1 to 50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4.find the greatest value from the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A=[12,67,1,56,39]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change the list values into upper case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A=[“apple”,”banana”,”cherry”]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6.print prime number between 1 to 50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