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cb2b861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cb2b861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211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and for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11700" y="348250"/>
            <a:ext cx="8520600" cy="4674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40000" lnSpcReduction="20000"/>
          </a:bodyPr>
          <a:lstStyle/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1.write a python program to print Fibonacci series using while loop?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Output:Enter the no of terms: 5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0,1,1,2,3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write a python program to find the factors of a number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3.write program find the count of upper case and lowercase in and print in dictionary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A=DAtaSciENce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Output:{lowercase:6,uppercase:5}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4. write programme for print the following output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enter the no:5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the term=4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5,55,555,5555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a.find the sum of the out put(5,55,555,5555)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print the following pattern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012345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01234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0123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012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