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042f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042f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b042f9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b042f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Questions-WHILE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308075"/>
            <a:ext cx="8520600" cy="426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 1 t0 10 (also reverse order),sum 10 number, print even number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string and print  letters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factors of number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[1,2,3,2,4,2,5,] using this list separate even number and odd numbers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2 input number and print sum of even numbers between that numbers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python programme to print Fibonacci series using while loop?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no of terms: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0,1,1,2,3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python programme check a number is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palindrome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not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Eg= 12321 is a palindrome  number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maximum value and minimum value in the following list (without using max and min function) using while loop A=[34,56,23,2,12]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 number is amstrong or not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program find the count of upper case and lowercase in and print in dictionary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Eg:A=DAtaSciENce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Output:{lowercase:6,uppercase:5}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334875"/>
            <a:ext cx="8520600" cy="450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11.write programme for print the following output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enter the no:5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enter the term=4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output: 5,55,555,5555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a. find the sum of the out put(5,55,555,5555)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create multiple table of nine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Like 1*9=9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2*9=18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using following list create a pattern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List=[10,20,30,40]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Ans:[10]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[10,20]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[10,20,30]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[10,20,30,40]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14.print factorial of a number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15.print roman letter of any number between 1 to 1000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