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b00940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b00940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b00940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b00940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334875"/>
            <a:ext cx="8520600" cy="456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40000" lnSpcReduction="10000"/>
          </a:bodyPr>
          <a:lstStyle/>
          <a:p>
            <a:pPr indent="-25908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variable naming rules?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8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capitalize() and title()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8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indexing how to remove last 5 element from the 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A=[1,2,3,4,5,6,7,8,9,10]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8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your name from user and print it upper case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8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check an element is present or not your 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8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following list and do the program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A=[1,2,p,y,k,10,20]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768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 p,y,k,10 in list in one 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768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index of k using function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8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following list and find how much time 10 occurred  in 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A=[2,2,10,3,4,5,1]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‘</a:t>
            </a:r>
            <a:r>
              <a:rPr b="1" lang="en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is  occurred </a:t>
            </a:r>
            <a:r>
              <a:rPr b="1" lang="en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‘no of time’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list 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8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3 fruits name print in 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A=apple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B=banana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C=cherry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8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reminder of 50 divided 4 and print the output using f string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A=50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 the reminder is ____ when </a:t>
            </a:r>
            <a:r>
              <a:rPr b="1" lang="en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divided</a:t>
            </a:r>
            <a:r>
              <a:rPr b="1" lang="en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375050"/>
            <a:ext cx="8520600" cy="46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276225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python program input is [1,2,3] and the output will be [1,2,3,1,2,3]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python program find the second largest element from the following 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A=[100,50,2,5,7,25,78]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program to get the following output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=  [(2,1),(1,2),(4,4),(3,2),(2,3)(5,4)] and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will be [(1,2),(2,1)(2,2)(2,3)(3,2)(4,4,)(5,4)]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find() and index() explain using example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 following element from the 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A=[20,kerala,[100,200,300],A,B,C,[15,23,25]]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23,25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[100,200,300]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roman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A,B,C(using negative indexing)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that uses input() twice to get two numbers from the user, multiplies the numbers together, and displays the result. If the user enters 2 and 4, then your program should print the following text: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   The product of 2 and 4 is 8.0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