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cb06439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cb06439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cb064395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cb064395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cb064395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cb064395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cb064395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cb064395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11700" y="121100"/>
            <a:ext cx="8520600" cy="492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62500" lnSpcReduction="20000"/>
          </a:bodyPr>
          <a:lstStyle/>
          <a:p>
            <a:pPr indent="-2921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⮚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Write a Python class to reverse a string word by word.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⮚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Write a Python class which has two methods get_String and print_String. get_String accept a string from the user and print_String print the string in upper case.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⮚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Write a Python class named Circle constructed by a radius and two methods which will compute the area and the perimeter of a circle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⮚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Create a class called `Car` with the following attributes: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1" marL="914400" rtl="0" algn="l">
              <a:lnSpc>
                <a:spcPct val="107916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`make` (string)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1" marL="914400" rtl="0" algn="l">
              <a:lnSpc>
                <a:spcPct val="107916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`model` (string)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1" marL="914400" rtl="0" algn="l">
              <a:lnSpc>
                <a:spcPct val="107916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`year` (integer)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1" marL="914400" rtl="0" algn="l">
              <a:lnSpc>
                <a:spcPct val="107916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`color` (string)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`Car` class should also have the following methods: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1" marL="914400" rtl="0" algn="l">
              <a:lnSpc>
                <a:spcPct val="107916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`__init__(self, make, model, year, color)`: Initializes the object with the provided `make`, `model`, `year`, and `color`.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1" marL="914400" rtl="0" algn="l">
              <a:lnSpc>
                <a:spcPct val="107916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`get_make(self)`: Returns the `make` attribute of the object.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1" marL="914400" rtl="0" algn="l">
              <a:lnSpc>
                <a:spcPct val="107916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`get_model(self)`: Returns the `model` attribute of the object.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1" marL="914400" rtl="0" algn="l">
              <a:lnSpc>
                <a:spcPct val="107916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`get_year(self)`: Returns the `year` attribute of the object.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1" marL="914400" rtl="0" algn="l">
              <a:lnSpc>
                <a:spcPct val="107916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`get_color(self)`: Returns the `color` attribute of the object.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1" marL="914400" rtl="0" algn="l">
              <a:lnSpc>
                <a:spcPct val="107916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`set_make(self, make)`: Sets the `make` attribute of the object to the provided `make`.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1" marL="914400" rtl="0" algn="l">
              <a:lnSpc>
                <a:spcPct val="107916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`set_model(self, model)`: Sets the `model` attribute of the object to the provided `model`.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1" marL="914400" rtl="0" algn="l">
              <a:lnSpc>
                <a:spcPct val="107916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`set_year(self, year)`: Sets the `year` attribute of the object to the provided `year`.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1" marL="914400" rtl="0" algn="l">
              <a:lnSpc>
                <a:spcPct val="107916"/>
              </a:lnSpc>
              <a:spcBef>
                <a:spcPts val="40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Helvetica Neue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`set_color(self, color)`: Sets the `color` attribute of the object to the provided `color`.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11700" y="348250"/>
            <a:ext cx="8520600" cy="422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30734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⮚"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Create a class called `Rectangle` with the following attributes: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734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o"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`length` (integer)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734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o"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`width` (integer)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`Rectangle` class should also have the following methods: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734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o"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`__init__(self, length, width)`: Initializes the object with the provided `length` and `width`.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734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o"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`get_area(self)`: Returns the area of the rectangle.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734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o"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`get_perimeter(self)`: Returns the perimeter of the rectangle.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734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ct val="100000"/>
              <a:buFont typeface="Helvetica Neue"/>
              <a:buChar char="⮚"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Create a class called `BankAccount` with the following attributes: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734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o"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`account_number` (integer)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734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o"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`balance` (float)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`BankAccount` class should also have the following methods: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734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o"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`__init__(self, account_number, balance)`: Initializes the object with the provided `account_number` and `balance`.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734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o"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`deposit(self, amount)`: Adds the provided `amount` to the `balance` attribute.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734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o"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`withdraw(self, amount)`: Subtracts the provided `amount` from the `balance` attribute.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734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o"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`get_balance(self)`: Returns the `balance` attribute of the object.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509000"/>
            <a:ext cx="8520600" cy="428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55000" lnSpcReduction="2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u="sng"/>
              <a:t>Inheritance</a:t>
            </a:r>
            <a:endParaRPr sz="2400" u="sng"/>
          </a:p>
          <a:p>
            <a:pPr indent="-28448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ct val="100000"/>
              <a:buFont typeface="Calibri"/>
              <a:buChar char="⮚"/>
            </a:pPr>
            <a:r>
              <a:rPr lang="en" sz="1600"/>
              <a:t>Create a parent class called `Animal` with the following attributes:</a:t>
            </a:r>
            <a:endParaRPr sz="1600"/>
          </a:p>
          <a:p>
            <a:pPr indent="-28448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o"/>
            </a:pPr>
            <a:r>
              <a:rPr lang="en" sz="1600"/>
              <a:t>`name` (string)</a:t>
            </a:r>
            <a:endParaRPr sz="1600"/>
          </a:p>
          <a:p>
            <a:pPr indent="-28448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o"/>
            </a:pPr>
            <a:r>
              <a:rPr lang="en" sz="1600"/>
              <a:t>`sound` (string)</a:t>
            </a:r>
            <a:endParaRPr sz="1600"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The `Animal` class should also have the following methods:</a:t>
            </a:r>
            <a:endParaRPr sz="1600"/>
          </a:p>
          <a:p>
            <a:pPr indent="-28448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o"/>
            </a:pPr>
            <a:r>
              <a:rPr lang="en" sz="1600"/>
              <a:t>`__init__(self, name, sound)`: Initializes the object with the provided `name` and `sound`.</a:t>
            </a:r>
            <a:endParaRPr sz="1600"/>
          </a:p>
          <a:p>
            <a:pPr indent="-28448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o"/>
            </a:pPr>
            <a:r>
              <a:rPr lang="en" sz="1600"/>
              <a:t>`speak(self)`: Prints the sound of the animal.</a:t>
            </a:r>
            <a:endParaRPr sz="1600"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Create a child class called `Dog` that inherits from the `Animal` class. The `Dog` class should have the additional attribute `breed` (string). The `Dog` class should also have the following methods:</a:t>
            </a:r>
            <a:endParaRPr sz="1600"/>
          </a:p>
          <a:p>
            <a:pPr indent="-28448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o"/>
            </a:pPr>
            <a:r>
              <a:rPr lang="en" sz="1600"/>
              <a:t>`__init__(self, name, sound, breed)`: Initializes the object with the provided `name`, `sound`, and `breed`.</a:t>
            </a:r>
            <a:endParaRPr sz="1600"/>
          </a:p>
          <a:p>
            <a:pPr indent="-28448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o"/>
            </a:pPr>
            <a:r>
              <a:rPr lang="en" sz="1600"/>
              <a:t>`get_breed(self)`: Returns the `breed` attribute of the object.</a:t>
            </a:r>
            <a:endParaRPr sz="1600"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/>
          </a:p>
          <a:p>
            <a:pPr indent="-28448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ct val="100000"/>
              <a:buFont typeface="Calibri"/>
              <a:buChar char="⮚"/>
            </a:pPr>
            <a:r>
              <a:rPr lang="en" sz="1600"/>
              <a:t> Create a parent class called `Shape` with the following attribute:</a:t>
            </a:r>
            <a:endParaRPr sz="1600"/>
          </a:p>
          <a:p>
            <a:pPr indent="-28448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o"/>
            </a:pPr>
            <a:r>
              <a:rPr lang="en" sz="1600"/>
              <a:t>`color` (string)</a:t>
            </a:r>
            <a:endParaRPr sz="1600"/>
          </a:p>
          <a:p>
            <a:pPr indent="-28448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o"/>
            </a:pPr>
            <a:r>
              <a:rPr lang="en" sz="1600"/>
              <a:t>The `Shape` class should also have the following methods:</a:t>
            </a:r>
            <a:endParaRPr sz="1600"/>
          </a:p>
          <a:p>
            <a:pPr indent="-28448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o"/>
            </a:pPr>
            <a:r>
              <a:rPr lang="en" sz="1600"/>
              <a:t>`__init__(self, color)`: Initializes the object with the provided `color`.</a:t>
            </a:r>
            <a:endParaRPr sz="1600"/>
          </a:p>
          <a:p>
            <a:pPr indent="-28448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o"/>
            </a:pPr>
            <a:r>
              <a:rPr lang="en" sz="1600"/>
              <a:t>`get_color(self)`: Returns the `color` attribute of the object.</a:t>
            </a:r>
            <a:endParaRPr sz="1600"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Create a child class called `Square` that inherits from the `Shape` class. The `Square` class should have the additional attribute `side_length` (integer). The `Square` class should also have the following methods:</a:t>
            </a:r>
            <a:endParaRPr sz="1600"/>
          </a:p>
          <a:p>
            <a:pPr indent="-28448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o"/>
            </a:pPr>
            <a:r>
              <a:rPr lang="en" sz="1600"/>
              <a:t>`__init__(self, color, side_length)`: Initializes the object with the provided `color` and `side_length`.</a:t>
            </a:r>
            <a:endParaRPr sz="1600"/>
          </a:p>
          <a:p>
            <a:pPr indent="-28448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o"/>
            </a:pPr>
            <a:r>
              <a:rPr lang="en" sz="1600"/>
              <a:t>`get_area(self)`: Returns the area of the square.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321475"/>
            <a:ext cx="8520600" cy="424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⮚"/>
            </a:pPr>
            <a:r>
              <a:rPr lang="en" sz="1600"/>
              <a:t> Create a parent class called `Person` with the following attributes:</a:t>
            </a:r>
            <a:endParaRPr sz="1600"/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o"/>
            </a:pPr>
            <a:r>
              <a:rPr lang="en" sz="1600"/>
              <a:t>`name` (string)</a:t>
            </a:r>
            <a:endParaRPr sz="1600"/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o"/>
            </a:pPr>
            <a:r>
              <a:rPr lang="en" sz="1600"/>
              <a:t>`age` (integer)</a:t>
            </a:r>
            <a:endParaRPr sz="1600"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2286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The `Person` class should also have the following methods:</a:t>
            </a:r>
            <a:endParaRPr sz="1600"/>
          </a:p>
          <a:p>
            <a:pPr indent="-3302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600"/>
              <a:buFont typeface="Calibri"/>
              <a:buChar char="o"/>
            </a:pPr>
            <a:r>
              <a:rPr lang="en" sz="1600"/>
              <a:t>`__init__(self, name, age)`: Initializes the object with the provided `name` and `age`.</a:t>
            </a:r>
            <a:endParaRPr sz="1600"/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o"/>
            </a:pPr>
            <a:r>
              <a:rPr lang="en" sz="1600"/>
              <a:t>`get_name(self)`: Returns the `name` attribute of the object.</a:t>
            </a:r>
            <a:endParaRPr sz="1600"/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o"/>
            </a:pPr>
            <a:r>
              <a:rPr lang="en" sz="1600"/>
              <a:t>`get_age(self)`: Returns the `age` attribute of the object.</a:t>
            </a:r>
            <a:endParaRPr sz="1600"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Create a child class called `Employee` that inherits from the `Person` class. The `Employee` class should have the additional attribute `salary` (float). The `Employee` class should also have the following methods:</a:t>
            </a:r>
            <a:endParaRPr sz="1600"/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o"/>
            </a:pPr>
            <a:r>
              <a:rPr lang="en" sz="1600"/>
              <a:t>`__init__(self, name, age, salary)`: Initializes the object with the provided `name`, `age`, and `salary`.</a:t>
            </a:r>
            <a:endParaRPr sz="1600"/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o"/>
            </a:pPr>
            <a:r>
              <a:rPr lang="en" sz="1600"/>
              <a:t>`get_salary(self)`: Returns the `salary` attribute of the object.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