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72" r:id="rId3"/>
    <p:sldId id="273" r:id="rId4"/>
    <p:sldId id="257" r:id="rId5"/>
    <p:sldId id="258" r:id="rId6"/>
    <p:sldId id="259" r:id="rId7"/>
    <p:sldId id="260" r:id="rId8"/>
    <p:sldId id="261" r:id="rId9"/>
    <p:sldId id="262" r:id="rId10"/>
    <p:sldId id="269" r:id="rId11"/>
    <p:sldId id="270" r:id="rId12"/>
    <p:sldId id="263" r:id="rId13"/>
    <p:sldId id="264" r:id="rId14"/>
    <p:sldId id="271"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308324"/>
          </a:xfrm>
          <a:prstGeom prst="rect">
            <a:avLst/>
          </a:prstGeom>
          <a:noFill/>
        </p:spPr>
        <p:txBody>
          <a:bodyPr wrap="square" rtlCol="0">
            <a:spAutoFit/>
          </a:bodyPr>
          <a:lstStyle/>
          <a:p>
            <a:r>
              <a:rPr lang="en-US" sz="2400" dirty="0"/>
              <a:t>STUDENT NAME: H.gopika</a:t>
            </a:r>
          </a:p>
          <a:p>
            <a:r>
              <a:rPr lang="en-US" sz="2400" dirty="0"/>
              <a:t>REGISTER NO: 312217716</a:t>
            </a:r>
          </a:p>
          <a:p>
            <a:r>
              <a:rPr lang="en-US" sz="2400" dirty="0"/>
              <a:t>NAAN MUDHALVAN ID</a:t>
            </a:r>
            <a:r>
              <a:rPr lang="en-US" sz="2400"/>
              <a:t>: asunm1011010unm1011010312217716</a:t>
            </a:r>
            <a:endParaRPr lang="en-US" sz="2400" dirty="0"/>
          </a:p>
          <a:p>
            <a:r>
              <a:rPr lang="en-US" sz="2400" dirty="0"/>
              <a:t>DEPARTMENT: COMMERCE</a:t>
            </a:r>
          </a:p>
          <a:p>
            <a:r>
              <a:rPr lang="en-US" sz="2400" dirty="0"/>
              <a:t>COLLEGE: government arts and science college,tiruvottiyur</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48A97-B9EF-FAF6-65A4-78CCCE1CDC1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6138FF9-C274-18F1-B2D9-A5CE6450615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0515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B5D8D-6C8C-81EA-12DD-54086B10431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F81B550-3DBF-A887-1ABE-0D63B4E9104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39987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Employee Data Analysis using Excel  </vt:lpstr>
      <vt:lpstr>PowerPoint Presentation</vt:lpstr>
      <vt:lpstr>PowerPoint Presentation</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Gopika Gopika</cp:lastModifiedBy>
  <cp:revision>28</cp:revision>
  <dcterms:created xsi:type="dcterms:W3CDTF">2024-03-29T15:07:22Z</dcterms:created>
  <dcterms:modified xsi:type="dcterms:W3CDTF">2024-09-10T08:48:33Z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