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P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K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K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6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2024-09-11T05:57:52Z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89088ce053274f0693bdd031f08f487a</vt:lpwstr>
  </property>
</Properties>
</file>