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23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KA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9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AND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SCIENCE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2024-09-04T05:33:09Z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