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vely vasant" initials="lv" lastIdx="1" clrIdx="0">
    <p:extLst>
      <p:ext uri="{19B8F6BF-5375-455C-9EA6-DF929625EA0E}">
        <p15:presenceInfo xmlns:p15="http://schemas.microsoft.com/office/powerpoint/2012/main" userId="ee34282ff2ad0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SALARY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'[N.GOPIKA NAGARAJAN excel sheet.xlsx]Sheet1'!$E$1:$E$3</c:f>
              <c:strCache>
                <c:ptCount val="3"/>
                <c:pt idx="0">
                  <c:v>EMPLOYEE SALARY RECORD</c:v>
                </c:pt>
                <c:pt idx="2">
                  <c:v>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'[N.GOPIKA NAGARAJAN excel sheet.xlsx]Sheet1'!$A$4:$B$25</c:f>
              <c:multiLvlStrCache>
                <c:ptCount val="15"/>
                <c:lvl>
                  <c:pt idx="0">
                    <c:v>PRIYA D</c:v>
                  </c:pt>
                  <c:pt idx="1">
                    <c:v>KEERTHI N</c:v>
                  </c:pt>
                  <c:pt idx="2">
                    <c:v>DEVARAJ R</c:v>
                  </c:pt>
                  <c:pt idx="3">
                    <c:v>NANDHA KISHORE S</c:v>
                  </c:pt>
                  <c:pt idx="4">
                    <c:v>JEEVAN BALU S</c:v>
                  </c:pt>
                  <c:pt idx="5">
                    <c:v>GUNALAN R</c:v>
                  </c:pt>
                  <c:pt idx="6">
                    <c:v>KISHORE R</c:v>
                  </c:pt>
                  <c:pt idx="7">
                    <c:v>KAVYA S</c:v>
                  </c:pt>
                  <c:pt idx="8">
                    <c:v>DRUGA V</c:v>
                  </c:pt>
                  <c:pt idx="9">
                    <c:v>ABISHEK A</c:v>
                  </c:pt>
                  <c:pt idx="10">
                    <c:v>SURYA C</c:v>
                  </c:pt>
                  <c:pt idx="11">
                    <c:v>HARINI R</c:v>
                  </c:pt>
                  <c:pt idx="12">
                    <c:v>DHIVYA K</c:v>
                  </c:pt>
                  <c:pt idx="13">
                    <c:v>POOJA V</c:v>
                  </c:pt>
                  <c:pt idx="14">
                    <c:v>SRI DIVYA  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'[N.GOPIKA NAGARAJAN excel sheet.xlsx]Sheet1'!$E$4:$E$25</c:f>
              <c:numCache>
                <c:formatCode>General</c:formatCode>
                <c:ptCount val="22"/>
                <c:pt idx="0">
                  <c:v>25</c:v>
                </c:pt>
                <c:pt idx="1">
                  <c:v>32</c:v>
                </c:pt>
                <c:pt idx="2">
                  <c:v>45</c:v>
                </c:pt>
                <c:pt idx="3">
                  <c:v>30</c:v>
                </c:pt>
                <c:pt idx="4">
                  <c:v>24</c:v>
                </c:pt>
                <c:pt idx="5">
                  <c:v>25</c:v>
                </c:pt>
                <c:pt idx="6">
                  <c:v>40</c:v>
                </c:pt>
                <c:pt idx="7">
                  <c:v>23</c:v>
                </c:pt>
                <c:pt idx="8">
                  <c:v>26</c:v>
                </c:pt>
                <c:pt idx="9">
                  <c:v>27</c:v>
                </c:pt>
                <c:pt idx="10">
                  <c:v>27</c:v>
                </c:pt>
                <c:pt idx="11">
                  <c:v>34</c:v>
                </c:pt>
                <c:pt idx="12">
                  <c:v>24</c:v>
                </c:pt>
                <c:pt idx="13">
                  <c:v>28</c:v>
                </c:pt>
                <c:pt idx="1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4-BB41-9ED0-CD8E59954CE7}"/>
            </c:ext>
          </c:extLst>
        </c:ser>
        <c:ser>
          <c:idx val="3"/>
          <c:order val="3"/>
          <c:tx>
            <c:strRef>
              <c:f>'[N.GOPIKA NAGARAJAN excel sheet.xlsx]Sheet1'!$F$1:$F$3</c:f>
              <c:strCache>
                <c:ptCount val="3"/>
                <c:pt idx="0">
                  <c:v>EMPLOYEE SALARY RECORD</c:v>
                </c:pt>
                <c:pt idx="2">
                  <c:v>GENDER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'[N.GOPIKA NAGARAJAN excel sheet.xlsx]Sheet1'!$A$4:$B$25</c:f>
              <c:multiLvlStrCache>
                <c:ptCount val="15"/>
                <c:lvl>
                  <c:pt idx="0">
                    <c:v>PRIYA D</c:v>
                  </c:pt>
                  <c:pt idx="1">
                    <c:v>KEERTHI N</c:v>
                  </c:pt>
                  <c:pt idx="2">
                    <c:v>DEVARAJ R</c:v>
                  </c:pt>
                  <c:pt idx="3">
                    <c:v>NANDHA KISHORE S</c:v>
                  </c:pt>
                  <c:pt idx="4">
                    <c:v>JEEVAN BALU S</c:v>
                  </c:pt>
                  <c:pt idx="5">
                    <c:v>GUNALAN R</c:v>
                  </c:pt>
                  <c:pt idx="6">
                    <c:v>KISHORE R</c:v>
                  </c:pt>
                  <c:pt idx="7">
                    <c:v>KAVYA S</c:v>
                  </c:pt>
                  <c:pt idx="8">
                    <c:v>DRUGA V</c:v>
                  </c:pt>
                  <c:pt idx="9">
                    <c:v>ABISHEK A</c:v>
                  </c:pt>
                  <c:pt idx="10">
                    <c:v>SURYA C</c:v>
                  </c:pt>
                  <c:pt idx="11">
                    <c:v>HARINI R</c:v>
                  </c:pt>
                  <c:pt idx="12">
                    <c:v>DHIVYA K</c:v>
                  </c:pt>
                  <c:pt idx="13">
                    <c:v>POOJA V</c:v>
                  </c:pt>
                  <c:pt idx="14">
                    <c:v>SRI DIVYA  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'[N.GOPIKA NAGARAJAN excel sheet.xlsx]Sheet1'!$F$4:$F$25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4-BB41-9ED0-CD8E59954CE7}"/>
            </c:ext>
          </c:extLst>
        </c:ser>
        <c:ser>
          <c:idx val="4"/>
          <c:order val="4"/>
          <c:tx>
            <c:strRef>
              <c:f>'[N.GOPIKA NAGARAJAN excel sheet.xlsx]Sheet1'!$G$1:$G$3</c:f>
              <c:strCache>
                <c:ptCount val="3"/>
                <c:pt idx="0">
                  <c:v>EMPLOYEE SALARY RECORD</c:v>
                </c:pt>
                <c:pt idx="2">
                  <c:v>SALARY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'[N.GOPIKA NAGARAJAN excel sheet.xlsx]Sheet1'!$A$4:$B$25</c:f>
              <c:multiLvlStrCache>
                <c:ptCount val="15"/>
                <c:lvl>
                  <c:pt idx="0">
                    <c:v>PRIYA D</c:v>
                  </c:pt>
                  <c:pt idx="1">
                    <c:v>KEERTHI N</c:v>
                  </c:pt>
                  <c:pt idx="2">
                    <c:v>DEVARAJ R</c:v>
                  </c:pt>
                  <c:pt idx="3">
                    <c:v>NANDHA KISHORE S</c:v>
                  </c:pt>
                  <c:pt idx="4">
                    <c:v>JEEVAN BALU S</c:v>
                  </c:pt>
                  <c:pt idx="5">
                    <c:v>GUNALAN R</c:v>
                  </c:pt>
                  <c:pt idx="6">
                    <c:v>KISHORE R</c:v>
                  </c:pt>
                  <c:pt idx="7">
                    <c:v>KAVYA S</c:v>
                  </c:pt>
                  <c:pt idx="8">
                    <c:v>DRUGA V</c:v>
                  </c:pt>
                  <c:pt idx="9">
                    <c:v>ABISHEK A</c:v>
                  </c:pt>
                  <c:pt idx="10">
                    <c:v>SURYA C</c:v>
                  </c:pt>
                  <c:pt idx="11">
                    <c:v>HARINI R</c:v>
                  </c:pt>
                  <c:pt idx="12">
                    <c:v>DHIVYA K</c:v>
                  </c:pt>
                  <c:pt idx="13">
                    <c:v>POOJA V</c:v>
                  </c:pt>
                  <c:pt idx="14">
                    <c:v>SRI DIVYA  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'[N.GOPIKA NAGARAJAN excel sheet.xlsx]Sheet1'!$G$4:$G$25</c:f>
              <c:numCache>
                <c:formatCode>General</c:formatCode>
                <c:ptCount val="22"/>
                <c:pt idx="0">
                  <c:v>25000</c:v>
                </c:pt>
                <c:pt idx="1">
                  <c:v>100000</c:v>
                </c:pt>
                <c:pt idx="2">
                  <c:v>46000</c:v>
                </c:pt>
                <c:pt idx="3">
                  <c:v>60000</c:v>
                </c:pt>
                <c:pt idx="4">
                  <c:v>120000</c:v>
                </c:pt>
                <c:pt idx="5">
                  <c:v>60000</c:v>
                </c:pt>
                <c:pt idx="6">
                  <c:v>30000</c:v>
                </c:pt>
                <c:pt idx="7">
                  <c:v>25000</c:v>
                </c:pt>
                <c:pt idx="8">
                  <c:v>50000</c:v>
                </c:pt>
                <c:pt idx="9">
                  <c:v>35000</c:v>
                </c:pt>
                <c:pt idx="10">
                  <c:v>15000</c:v>
                </c:pt>
                <c:pt idx="11">
                  <c:v>20000</c:v>
                </c:pt>
                <c:pt idx="12">
                  <c:v>40000</c:v>
                </c:pt>
                <c:pt idx="13">
                  <c:v>35000</c:v>
                </c:pt>
                <c:pt idx="1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4-BB41-9ED0-CD8E59954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029999"/>
        <c:axId val="145800599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'[N.GOPIKA NAGARAJAN excel sheet.xlsx]Sheet1'!$C$1:$C$3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'[N.GOPIKA NAGARAJAN excel sheet.xlsx]Sheet1'!$A$4:$B$25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PRIYA D</c:v>
                        </c:pt>
                        <c:pt idx="1">
                          <c:v>KEERTHI N</c:v>
                        </c:pt>
                        <c:pt idx="2">
                          <c:v>DEVARAJ R</c:v>
                        </c:pt>
                        <c:pt idx="3">
                          <c:v>NANDHA KISHORE S</c:v>
                        </c:pt>
                        <c:pt idx="4">
                          <c:v>JEEVAN BALU S</c:v>
                        </c:pt>
                        <c:pt idx="5">
                          <c:v>GUNALAN R</c:v>
                        </c:pt>
                        <c:pt idx="6">
                          <c:v>KISHORE R</c:v>
                        </c:pt>
                        <c:pt idx="7">
                          <c:v>KAVYA S</c:v>
                        </c:pt>
                        <c:pt idx="8">
                          <c:v>DRUGA V</c:v>
                        </c:pt>
                        <c:pt idx="9">
                          <c:v>ABISHEK A</c:v>
                        </c:pt>
                        <c:pt idx="10">
                          <c:v>SURYA C</c:v>
                        </c:pt>
                        <c:pt idx="11">
                          <c:v>HARINI R</c:v>
                        </c:pt>
                        <c:pt idx="12">
                          <c:v>DHIVYA K</c:v>
                        </c:pt>
                        <c:pt idx="13">
                          <c:v>POOJA V</c:v>
                        </c:pt>
                        <c:pt idx="14">
                          <c:v>SRI DIVYA  R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'[N.GOPIKA NAGARAJAN excel sheet.xlsx]Sheet1'!$C$4:$C$25</c15:sqref>
                        </c15:formulaRef>
                      </c:ext>
                    </c:extLst>
                    <c:numCache>
                      <c:formatCode>General</c:formatCode>
                      <c:ptCount val="2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8924-BB41-9ED0-CD8E59954CE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sheet.xlsx]Sheet1'!$D$1:$D$3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sheet.xlsx]Sheet1'!$A$4:$B$25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PRIYA D</c:v>
                        </c:pt>
                        <c:pt idx="1">
                          <c:v>KEERTHI N</c:v>
                        </c:pt>
                        <c:pt idx="2">
                          <c:v>DEVARAJ R</c:v>
                        </c:pt>
                        <c:pt idx="3">
                          <c:v>NANDHA KISHORE S</c:v>
                        </c:pt>
                        <c:pt idx="4">
                          <c:v>JEEVAN BALU S</c:v>
                        </c:pt>
                        <c:pt idx="5">
                          <c:v>GUNALAN R</c:v>
                        </c:pt>
                        <c:pt idx="6">
                          <c:v>KISHORE R</c:v>
                        </c:pt>
                        <c:pt idx="7">
                          <c:v>KAVYA S</c:v>
                        </c:pt>
                        <c:pt idx="8">
                          <c:v>DRUGA V</c:v>
                        </c:pt>
                        <c:pt idx="9">
                          <c:v>ABISHEK A</c:v>
                        </c:pt>
                        <c:pt idx="10">
                          <c:v>SURYA C</c:v>
                        </c:pt>
                        <c:pt idx="11">
                          <c:v>HARINI R</c:v>
                        </c:pt>
                        <c:pt idx="12">
                          <c:v>DHIVYA K</c:v>
                        </c:pt>
                        <c:pt idx="13">
                          <c:v>POOJA V</c:v>
                        </c:pt>
                        <c:pt idx="14">
                          <c:v>SRI DIVYA  R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sheet.xlsx]Sheet1'!$D$4:$D$25</c15:sqref>
                        </c15:formulaRef>
                      </c:ext>
                    </c:extLst>
                    <c:numCache>
                      <c:formatCode>General</c:formatCode>
                      <c:ptCount val="2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924-BB41-9ED0-CD8E59954CE7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sheet.xlsx]Sheet1'!$H$1:$H$3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sheet.xlsx]Sheet1'!$A$4:$B$25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PRIYA D</c:v>
                        </c:pt>
                        <c:pt idx="1">
                          <c:v>KEERTHI N</c:v>
                        </c:pt>
                        <c:pt idx="2">
                          <c:v>DEVARAJ R</c:v>
                        </c:pt>
                        <c:pt idx="3">
                          <c:v>NANDHA KISHORE S</c:v>
                        </c:pt>
                        <c:pt idx="4">
                          <c:v>JEEVAN BALU S</c:v>
                        </c:pt>
                        <c:pt idx="5">
                          <c:v>GUNALAN R</c:v>
                        </c:pt>
                        <c:pt idx="6">
                          <c:v>KISHORE R</c:v>
                        </c:pt>
                        <c:pt idx="7">
                          <c:v>KAVYA S</c:v>
                        </c:pt>
                        <c:pt idx="8">
                          <c:v>DRUGA V</c:v>
                        </c:pt>
                        <c:pt idx="9">
                          <c:v>ABISHEK A</c:v>
                        </c:pt>
                        <c:pt idx="10">
                          <c:v>SURYA C</c:v>
                        </c:pt>
                        <c:pt idx="11">
                          <c:v>HARINI R</c:v>
                        </c:pt>
                        <c:pt idx="12">
                          <c:v>DHIVYA K</c:v>
                        </c:pt>
                        <c:pt idx="13">
                          <c:v>POOJA V</c:v>
                        </c:pt>
                        <c:pt idx="14">
                          <c:v>SRI DIVYA  R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sheet.xlsx]Sheet1'!$H$4:$H$25</c15:sqref>
                        </c15:formulaRef>
                      </c:ext>
                    </c:extLst>
                    <c:numCache>
                      <c:formatCode>General</c:formatCode>
                      <c:ptCount val="2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924-BB41-9ED0-CD8E59954CE7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sheet.xlsx]Sheet1'!$I$1:$I$3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sheet.xlsx]Sheet1'!$A$4:$B$25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PRIYA D</c:v>
                        </c:pt>
                        <c:pt idx="1">
                          <c:v>KEERTHI N</c:v>
                        </c:pt>
                        <c:pt idx="2">
                          <c:v>DEVARAJ R</c:v>
                        </c:pt>
                        <c:pt idx="3">
                          <c:v>NANDHA KISHORE S</c:v>
                        </c:pt>
                        <c:pt idx="4">
                          <c:v>JEEVAN BALU S</c:v>
                        </c:pt>
                        <c:pt idx="5">
                          <c:v>GUNALAN R</c:v>
                        </c:pt>
                        <c:pt idx="6">
                          <c:v>KISHORE R</c:v>
                        </c:pt>
                        <c:pt idx="7">
                          <c:v>KAVYA S</c:v>
                        </c:pt>
                        <c:pt idx="8">
                          <c:v>DRUGA V</c:v>
                        </c:pt>
                        <c:pt idx="9">
                          <c:v>ABISHEK A</c:v>
                        </c:pt>
                        <c:pt idx="10">
                          <c:v>SURYA C</c:v>
                        </c:pt>
                        <c:pt idx="11">
                          <c:v>HARINI R</c:v>
                        </c:pt>
                        <c:pt idx="12">
                          <c:v>DHIVYA K</c:v>
                        </c:pt>
                        <c:pt idx="13">
                          <c:v>POOJA V</c:v>
                        </c:pt>
                        <c:pt idx="14">
                          <c:v>SRI DIVYA  R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sheet.xlsx]Sheet1'!$I$4:$I$25</c15:sqref>
                        </c15:formulaRef>
                      </c:ext>
                    </c:extLst>
                    <c:numCache>
                      <c:formatCode>General</c:formatCode>
                      <c:ptCount val="2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924-BB41-9ED0-CD8E59954CE7}"/>
                  </c:ext>
                </c:extLst>
              </c15:ser>
            </c15:filteredBarSeries>
          </c:ext>
        </c:extLst>
      </c:barChart>
      <c:catAx>
        <c:axId val="145802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005999"/>
        <c:crosses val="autoZero"/>
        <c:auto val="1"/>
        <c:lblAlgn val="ctr"/>
        <c:lblOffset val="100"/>
        <c:noMultiLvlLbl val="0"/>
      </c:catAx>
      <c:valAx>
        <c:axId val="145800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02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SALARY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'[N.GOPIKA NAGARAJAN excel sheet.xlsx]Sheet1'!$E$1:$E$3</c:f>
              <c:strCache>
                <c:ptCount val="3"/>
                <c:pt idx="0">
                  <c:v>EMPLOYEE SALARY RECORD</c:v>
                </c:pt>
                <c:pt idx="2">
                  <c:v>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'[N.GOPIKA NAGARAJAN excel sheet.xlsx]Sheet1'!$A$4:$B$25</c:f>
              <c:multiLvlStrCache>
                <c:ptCount val="15"/>
                <c:lvl>
                  <c:pt idx="0">
                    <c:v>PRIYA D</c:v>
                  </c:pt>
                  <c:pt idx="1">
                    <c:v>KEERTHI N</c:v>
                  </c:pt>
                  <c:pt idx="2">
                    <c:v>DEVARAJ R</c:v>
                  </c:pt>
                  <c:pt idx="3">
                    <c:v>NANDHA KISHORE S</c:v>
                  </c:pt>
                  <c:pt idx="4">
                    <c:v>JEEVAN BALU S</c:v>
                  </c:pt>
                  <c:pt idx="5">
                    <c:v>GUNALAN R</c:v>
                  </c:pt>
                  <c:pt idx="6">
                    <c:v>KISHORE R</c:v>
                  </c:pt>
                  <c:pt idx="7">
                    <c:v>KAVYA S</c:v>
                  </c:pt>
                  <c:pt idx="8">
                    <c:v>DRUGA V</c:v>
                  </c:pt>
                  <c:pt idx="9">
                    <c:v>ABISHEK A</c:v>
                  </c:pt>
                  <c:pt idx="10">
                    <c:v>SURYA C</c:v>
                  </c:pt>
                  <c:pt idx="11">
                    <c:v>HARINI R</c:v>
                  </c:pt>
                  <c:pt idx="12">
                    <c:v>DHIVYA K</c:v>
                  </c:pt>
                  <c:pt idx="13">
                    <c:v>POOJA V</c:v>
                  </c:pt>
                  <c:pt idx="14">
                    <c:v>SRI DIVYA  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'[N.GOPIKA NAGARAJAN excel sheet.xlsx]Sheet1'!$E$4:$E$25</c:f>
              <c:numCache>
                <c:formatCode>General</c:formatCode>
                <c:ptCount val="22"/>
                <c:pt idx="0">
                  <c:v>25</c:v>
                </c:pt>
                <c:pt idx="1">
                  <c:v>32</c:v>
                </c:pt>
                <c:pt idx="2">
                  <c:v>45</c:v>
                </c:pt>
                <c:pt idx="3">
                  <c:v>30</c:v>
                </c:pt>
                <c:pt idx="4">
                  <c:v>24</c:v>
                </c:pt>
                <c:pt idx="5">
                  <c:v>25</c:v>
                </c:pt>
                <c:pt idx="6">
                  <c:v>40</c:v>
                </c:pt>
                <c:pt idx="7">
                  <c:v>23</c:v>
                </c:pt>
                <c:pt idx="8">
                  <c:v>26</c:v>
                </c:pt>
                <c:pt idx="9">
                  <c:v>27</c:v>
                </c:pt>
                <c:pt idx="10">
                  <c:v>27</c:v>
                </c:pt>
                <c:pt idx="11">
                  <c:v>34</c:v>
                </c:pt>
                <c:pt idx="12">
                  <c:v>24</c:v>
                </c:pt>
                <c:pt idx="13">
                  <c:v>28</c:v>
                </c:pt>
                <c:pt idx="1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9-5144-B5FB-FE1A99B119BF}"/>
            </c:ext>
          </c:extLst>
        </c:ser>
        <c:ser>
          <c:idx val="3"/>
          <c:order val="3"/>
          <c:tx>
            <c:strRef>
              <c:f>'[N.GOPIKA NAGARAJAN excel sheet.xlsx]Sheet1'!$F$1:$F$3</c:f>
              <c:strCache>
                <c:ptCount val="3"/>
                <c:pt idx="0">
                  <c:v>EMPLOYEE SALARY RECORD</c:v>
                </c:pt>
                <c:pt idx="2">
                  <c:v>GENDER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'[N.GOPIKA NAGARAJAN excel sheet.xlsx]Sheet1'!$A$4:$B$25</c:f>
              <c:multiLvlStrCache>
                <c:ptCount val="15"/>
                <c:lvl>
                  <c:pt idx="0">
                    <c:v>PRIYA D</c:v>
                  </c:pt>
                  <c:pt idx="1">
                    <c:v>KEERTHI N</c:v>
                  </c:pt>
                  <c:pt idx="2">
                    <c:v>DEVARAJ R</c:v>
                  </c:pt>
                  <c:pt idx="3">
                    <c:v>NANDHA KISHORE S</c:v>
                  </c:pt>
                  <c:pt idx="4">
                    <c:v>JEEVAN BALU S</c:v>
                  </c:pt>
                  <c:pt idx="5">
                    <c:v>GUNALAN R</c:v>
                  </c:pt>
                  <c:pt idx="6">
                    <c:v>KISHORE R</c:v>
                  </c:pt>
                  <c:pt idx="7">
                    <c:v>KAVYA S</c:v>
                  </c:pt>
                  <c:pt idx="8">
                    <c:v>DRUGA V</c:v>
                  </c:pt>
                  <c:pt idx="9">
                    <c:v>ABISHEK A</c:v>
                  </c:pt>
                  <c:pt idx="10">
                    <c:v>SURYA C</c:v>
                  </c:pt>
                  <c:pt idx="11">
                    <c:v>HARINI R</c:v>
                  </c:pt>
                  <c:pt idx="12">
                    <c:v>DHIVYA K</c:v>
                  </c:pt>
                  <c:pt idx="13">
                    <c:v>POOJA V</c:v>
                  </c:pt>
                  <c:pt idx="14">
                    <c:v>SRI DIVYA  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'[N.GOPIKA NAGARAJAN excel sheet.xlsx]Sheet1'!$F$4:$F$25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9-5144-B5FB-FE1A99B119BF}"/>
            </c:ext>
          </c:extLst>
        </c:ser>
        <c:ser>
          <c:idx val="4"/>
          <c:order val="4"/>
          <c:tx>
            <c:strRef>
              <c:f>'[N.GOPIKA NAGARAJAN excel sheet.xlsx]Sheet1'!$G$1:$G$3</c:f>
              <c:strCache>
                <c:ptCount val="3"/>
                <c:pt idx="0">
                  <c:v>EMPLOYEE SALARY RECORD</c:v>
                </c:pt>
                <c:pt idx="2">
                  <c:v>SALARY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'[N.GOPIKA NAGARAJAN excel sheet.xlsx]Sheet1'!$A$4:$B$25</c:f>
              <c:multiLvlStrCache>
                <c:ptCount val="15"/>
                <c:lvl>
                  <c:pt idx="0">
                    <c:v>PRIYA D</c:v>
                  </c:pt>
                  <c:pt idx="1">
                    <c:v>KEERTHI N</c:v>
                  </c:pt>
                  <c:pt idx="2">
                    <c:v>DEVARAJ R</c:v>
                  </c:pt>
                  <c:pt idx="3">
                    <c:v>NANDHA KISHORE S</c:v>
                  </c:pt>
                  <c:pt idx="4">
                    <c:v>JEEVAN BALU S</c:v>
                  </c:pt>
                  <c:pt idx="5">
                    <c:v>GUNALAN R</c:v>
                  </c:pt>
                  <c:pt idx="6">
                    <c:v>KISHORE R</c:v>
                  </c:pt>
                  <c:pt idx="7">
                    <c:v>KAVYA S</c:v>
                  </c:pt>
                  <c:pt idx="8">
                    <c:v>DRUGA V</c:v>
                  </c:pt>
                  <c:pt idx="9">
                    <c:v>ABISHEK A</c:v>
                  </c:pt>
                  <c:pt idx="10">
                    <c:v>SURYA C</c:v>
                  </c:pt>
                  <c:pt idx="11">
                    <c:v>HARINI R</c:v>
                  </c:pt>
                  <c:pt idx="12">
                    <c:v>DHIVYA K</c:v>
                  </c:pt>
                  <c:pt idx="13">
                    <c:v>POOJA V</c:v>
                  </c:pt>
                  <c:pt idx="14">
                    <c:v>SRI DIVYA  R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'[N.GOPIKA NAGARAJAN excel sheet.xlsx]Sheet1'!$G$4:$G$25</c:f>
              <c:numCache>
                <c:formatCode>General</c:formatCode>
                <c:ptCount val="22"/>
                <c:pt idx="0">
                  <c:v>25000</c:v>
                </c:pt>
                <c:pt idx="1">
                  <c:v>100000</c:v>
                </c:pt>
                <c:pt idx="2">
                  <c:v>46000</c:v>
                </c:pt>
                <c:pt idx="3">
                  <c:v>60000</c:v>
                </c:pt>
                <c:pt idx="4">
                  <c:v>120000</c:v>
                </c:pt>
                <c:pt idx="5">
                  <c:v>60000</c:v>
                </c:pt>
                <c:pt idx="6">
                  <c:v>30000</c:v>
                </c:pt>
                <c:pt idx="7">
                  <c:v>25000</c:v>
                </c:pt>
                <c:pt idx="8">
                  <c:v>50000</c:v>
                </c:pt>
                <c:pt idx="9">
                  <c:v>35000</c:v>
                </c:pt>
                <c:pt idx="10">
                  <c:v>15000</c:v>
                </c:pt>
                <c:pt idx="11">
                  <c:v>20000</c:v>
                </c:pt>
                <c:pt idx="12">
                  <c:v>40000</c:v>
                </c:pt>
                <c:pt idx="13">
                  <c:v>35000</c:v>
                </c:pt>
                <c:pt idx="1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9-5144-B5FB-FE1A99B11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029999"/>
        <c:axId val="145800599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'[N.GOPIKA NAGARAJAN excel sheet.xlsx]Sheet1'!$C$1:$C$3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'[N.GOPIKA NAGARAJAN excel sheet.xlsx]Sheet1'!$A$4:$B$25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PRIYA D</c:v>
                        </c:pt>
                        <c:pt idx="1">
                          <c:v>KEERTHI N</c:v>
                        </c:pt>
                        <c:pt idx="2">
                          <c:v>DEVARAJ R</c:v>
                        </c:pt>
                        <c:pt idx="3">
                          <c:v>NANDHA KISHORE S</c:v>
                        </c:pt>
                        <c:pt idx="4">
                          <c:v>JEEVAN BALU S</c:v>
                        </c:pt>
                        <c:pt idx="5">
                          <c:v>GUNALAN R</c:v>
                        </c:pt>
                        <c:pt idx="6">
                          <c:v>KISHORE R</c:v>
                        </c:pt>
                        <c:pt idx="7">
                          <c:v>KAVYA S</c:v>
                        </c:pt>
                        <c:pt idx="8">
                          <c:v>DRUGA V</c:v>
                        </c:pt>
                        <c:pt idx="9">
                          <c:v>ABISHEK A</c:v>
                        </c:pt>
                        <c:pt idx="10">
                          <c:v>SURYA C</c:v>
                        </c:pt>
                        <c:pt idx="11">
                          <c:v>HARINI R</c:v>
                        </c:pt>
                        <c:pt idx="12">
                          <c:v>DHIVYA K</c:v>
                        </c:pt>
                        <c:pt idx="13">
                          <c:v>POOJA V</c:v>
                        </c:pt>
                        <c:pt idx="14">
                          <c:v>SRI DIVYA  R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'[N.GOPIKA NAGARAJAN excel sheet.xlsx]Sheet1'!$C$4:$C$25</c15:sqref>
                        </c15:formulaRef>
                      </c:ext>
                    </c:extLst>
                    <c:numCache>
                      <c:formatCode>General</c:formatCode>
                      <c:ptCount val="2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A59-5144-B5FB-FE1A99B119BF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sheet.xlsx]Sheet1'!$D$1:$D$3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sheet.xlsx]Sheet1'!$A$4:$B$25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PRIYA D</c:v>
                        </c:pt>
                        <c:pt idx="1">
                          <c:v>KEERTHI N</c:v>
                        </c:pt>
                        <c:pt idx="2">
                          <c:v>DEVARAJ R</c:v>
                        </c:pt>
                        <c:pt idx="3">
                          <c:v>NANDHA KISHORE S</c:v>
                        </c:pt>
                        <c:pt idx="4">
                          <c:v>JEEVAN BALU S</c:v>
                        </c:pt>
                        <c:pt idx="5">
                          <c:v>GUNALAN R</c:v>
                        </c:pt>
                        <c:pt idx="6">
                          <c:v>KISHORE R</c:v>
                        </c:pt>
                        <c:pt idx="7">
                          <c:v>KAVYA S</c:v>
                        </c:pt>
                        <c:pt idx="8">
                          <c:v>DRUGA V</c:v>
                        </c:pt>
                        <c:pt idx="9">
                          <c:v>ABISHEK A</c:v>
                        </c:pt>
                        <c:pt idx="10">
                          <c:v>SURYA C</c:v>
                        </c:pt>
                        <c:pt idx="11">
                          <c:v>HARINI R</c:v>
                        </c:pt>
                        <c:pt idx="12">
                          <c:v>DHIVYA K</c:v>
                        </c:pt>
                        <c:pt idx="13">
                          <c:v>POOJA V</c:v>
                        </c:pt>
                        <c:pt idx="14">
                          <c:v>SRI DIVYA  R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sheet.xlsx]Sheet1'!$D$4:$D$25</c15:sqref>
                        </c15:formulaRef>
                      </c:ext>
                    </c:extLst>
                    <c:numCache>
                      <c:formatCode>General</c:formatCode>
                      <c:ptCount val="2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A59-5144-B5FB-FE1A99B119BF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sheet.xlsx]Sheet1'!$H$1:$H$3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sheet.xlsx]Sheet1'!$A$4:$B$25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PRIYA D</c:v>
                        </c:pt>
                        <c:pt idx="1">
                          <c:v>KEERTHI N</c:v>
                        </c:pt>
                        <c:pt idx="2">
                          <c:v>DEVARAJ R</c:v>
                        </c:pt>
                        <c:pt idx="3">
                          <c:v>NANDHA KISHORE S</c:v>
                        </c:pt>
                        <c:pt idx="4">
                          <c:v>JEEVAN BALU S</c:v>
                        </c:pt>
                        <c:pt idx="5">
                          <c:v>GUNALAN R</c:v>
                        </c:pt>
                        <c:pt idx="6">
                          <c:v>KISHORE R</c:v>
                        </c:pt>
                        <c:pt idx="7">
                          <c:v>KAVYA S</c:v>
                        </c:pt>
                        <c:pt idx="8">
                          <c:v>DRUGA V</c:v>
                        </c:pt>
                        <c:pt idx="9">
                          <c:v>ABISHEK A</c:v>
                        </c:pt>
                        <c:pt idx="10">
                          <c:v>SURYA C</c:v>
                        </c:pt>
                        <c:pt idx="11">
                          <c:v>HARINI R</c:v>
                        </c:pt>
                        <c:pt idx="12">
                          <c:v>DHIVYA K</c:v>
                        </c:pt>
                        <c:pt idx="13">
                          <c:v>POOJA V</c:v>
                        </c:pt>
                        <c:pt idx="14">
                          <c:v>SRI DIVYA  R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sheet.xlsx]Sheet1'!$H$4:$H$25</c15:sqref>
                        </c15:formulaRef>
                      </c:ext>
                    </c:extLst>
                    <c:numCache>
                      <c:formatCode>General</c:formatCode>
                      <c:ptCount val="2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A59-5144-B5FB-FE1A99B119BF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sheet.xlsx]Sheet1'!$I$1:$I$3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sheet.xlsx]Sheet1'!$A$4:$B$25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PRIYA D</c:v>
                        </c:pt>
                        <c:pt idx="1">
                          <c:v>KEERTHI N</c:v>
                        </c:pt>
                        <c:pt idx="2">
                          <c:v>DEVARAJ R</c:v>
                        </c:pt>
                        <c:pt idx="3">
                          <c:v>NANDHA KISHORE S</c:v>
                        </c:pt>
                        <c:pt idx="4">
                          <c:v>JEEVAN BALU S</c:v>
                        </c:pt>
                        <c:pt idx="5">
                          <c:v>GUNALAN R</c:v>
                        </c:pt>
                        <c:pt idx="6">
                          <c:v>KISHORE R</c:v>
                        </c:pt>
                        <c:pt idx="7">
                          <c:v>KAVYA S</c:v>
                        </c:pt>
                        <c:pt idx="8">
                          <c:v>DRUGA V</c:v>
                        </c:pt>
                        <c:pt idx="9">
                          <c:v>ABISHEK A</c:v>
                        </c:pt>
                        <c:pt idx="10">
                          <c:v>SURYA C</c:v>
                        </c:pt>
                        <c:pt idx="11">
                          <c:v>HARINI R</c:v>
                        </c:pt>
                        <c:pt idx="12">
                          <c:v>DHIVYA K</c:v>
                        </c:pt>
                        <c:pt idx="13">
                          <c:v>POOJA V</c:v>
                        </c:pt>
                        <c:pt idx="14">
                          <c:v>SRI DIVYA  R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'[N.GOPIKA NAGARAJAN excel sheet.xlsx]Sheet1'!$I$4:$I$25</c15:sqref>
                        </c15:formulaRef>
                      </c:ext>
                    </c:extLst>
                    <c:numCache>
                      <c:formatCode>General</c:formatCode>
                      <c:ptCount val="22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A59-5144-B5FB-FE1A99B119BF}"/>
                  </c:ext>
                </c:extLst>
              </c15:ser>
            </c15:filteredBarSeries>
          </c:ext>
        </c:extLst>
      </c:barChart>
      <c:catAx>
        <c:axId val="1458029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005999"/>
        <c:crosses val="autoZero"/>
        <c:auto val="1"/>
        <c:lblAlgn val="ctr"/>
        <c:lblOffset val="100"/>
        <c:noMultiLvlLbl val="0"/>
      </c:catAx>
      <c:valAx>
        <c:axId val="145800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029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9:08:15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9.png" /><Relationship Id="rId4" Type="http://schemas.openxmlformats.org/officeDocument/2006/relationships/customXml" Target="../ink/ink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65269"/>
            <a:ext cx="10293517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58471" y="2695024"/>
            <a:ext cx="9146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GOPIKA N</a:t>
            </a:r>
          </a:p>
          <a:p>
            <a:endParaRPr lang="en-US" sz="2400" dirty="0"/>
          </a:p>
          <a:p>
            <a:r>
              <a:rPr lang="en-US" sz="2400" dirty="0"/>
              <a:t>REGISTER NO: 312210091/asunm1363312210091</a:t>
            </a:r>
          </a:p>
          <a:p>
            <a:endParaRPr lang="en-US" sz="2400" dirty="0"/>
          </a:p>
          <a:p>
            <a:r>
              <a:rPr lang="en-US" sz="2400" dirty="0"/>
              <a:t>DEPARTMENT: B.COM GENERAL</a:t>
            </a:r>
          </a:p>
          <a:p>
            <a:endParaRPr lang="en-US" sz="2400" dirty="0"/>
          </a:p>
          <a:p>
            <a:r>
              <a:rPr lang="en-US" sz="2400" dirty="0"/>
              <a:t>COLLEGE: VALLIAMMAL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937626" cy="3796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5" dirty="0">
                <a:latin typeface="Trebuchet MS"/>
                <a:cs typeface="Trebuchet MS"/>
              </a:rPr>
              <a:t>     </a:t>
            </a:r>
            <a:r>
              <a:rPr lang="en-IN" sz="2400" b="1" spc="5" dirty="0">
                <a:latin typeface="Trebuchet MS"/>
                <a:cs typeface="Trebuchet MS"/>
              </a:rPr>
              <a:t>Data set: employee dataset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Feature selection: salary base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Data cleaning: missing value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sorting and filter, gender , employee ID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and salary.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Chart: Bar diagram.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1CBB1D-2966-982D-4440-045F91DD52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859698"/>
              </p:ext>
            </p:extLst>
          </p:nvPr>
        </p:nvGraphicFramePr>
        <p:xfrm>
          <a:off x="240631" y="1720595"/>
          <a:ext cx="5179096" cy="387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455">
                  <a:extLst>
                    <a:ext uri="{9D8B030D-6E8A-4147-A177-3AD203B41FA5}">
                      <a16:colId xmlns:a16="http://schemas.microsoft.com/office/drawing/2014/main" val="2766951737"/>
                    </a:ext>
                  </a:extLst>
                </a:gridCol>
                <a:gridCol w="1726366">
                  <a:extLst>
                    <a:ext uri="{9D8B030D-6E8A-4147-A177-3AD203B41FA5}">
                      <a16:colId xmlns:a16="http://schemas.microsoft.com/office/drawing/2014/main" val="4153689130"/>
                    </a:ext>
                  </a:extLst>
                </a:gridCol>
                <a:gridCol w="575455">
                  <a:extLst>
                    <a:ext uri="{9D8B030D-6E8A-4147-A177-3AD203B41FA5}">
                      <a16:colId xmlns:a16="http://schemas.microsoft.com/office/drawing/2014/main" val="95878799"/>
                    </a:ext>
                  </a:extLst>
                </a:gridCol>
                <a:gridCol w="575455">
                  <a:extLst>
                    <a:ext uri="{9D8B030D-6E8A-4147-A177-3AD203B41FA5}">
                      <a16:colId xmlns:a16="http://schemas.microsoft.com/office/drawing/2014/main" val="2721136016"/>
                    </a:ext>
                  </a:extLst>
                </a:gridCol>
                <a:gridCol w="575455">
                  <a:extLst>
                    <a:ext uri="{9D8B030D-6E8A-4147-A177-3AD203B41FA5}">
                      <a16:colId xmlns:a16="http://schemas.microsoft.com/office/drawing/2014/main" val="2739589774"/>
                    </a:ext>
                  </a:extLst>
                </a:gridCol>
                <a:gridCol w="575455">
                  <a:extLst>
                    <a:ext uri="{9D8B030D-6E8A-4147-A177-3AD203B41FA5}">
                      <a16:colId xmlns:a16="http://schemas.microsoft.com/office/drawing/2014/main" val="1912092013"/>
                    </a:ext>
                  </a:extLst>
                </a:gridCol>
                <a:gridCol w="575455">
                  <a:extLst>
                    <a:ext uri="{9D8B030D-6E8A-4147-A177-3AD203B41FA5}">
                      <a16:colId xmlns:a16="http://schemas.microsoft.com/office/drawing/2014/main" val="648421635"/>
                    </a:ext>
                  </a:extLst>
                </a:gridCol>
              </a:tblGrid>
              <a:tr h="33810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EMPLOYEE SALARY RECORD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27703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209944668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PRIYA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897165107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KEERTHI 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086182153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DEVARAJ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78248322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NANDHA KISHORE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909221883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JEEVAN BALU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58901225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GUNALAN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4245563287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KISHORE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547483854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KAVYA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337092459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DRUGA 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18745785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ABISHEK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522216134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SURYA 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734763958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HARINI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401167132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DHIVYA 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922298696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POOJA 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997522789"/>
                  </a:ext>
                </a:extLst>
              </a:tr>
              <a:tr h="19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SRI DIVYA 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911897450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77F772E-8DEB-D74A-EB08-25758EDE6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730082"/>
              </p:ext>
            </p:extLst>
          </p:nvPr>
        </p:nvGraphicFramePr>
        <p:xfrm>
          <a:off x="5666632" y="1862003"/>
          <a:ext cx="5610586" cy="3500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32652"/>
            <a:ext cx="9048750" cy="2063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IN" sz="4250" spc="10" dirty="0"/>
              <a:t>     </a:t>
            </a:r>
            <a:r>
              <a:rPr lang="en-IN" sz="2400" spc="10" dirty="0"/>
              <a:t>Salary base among the employee from the different sectors are used the excel techniques for the performance analysis.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record in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69A8F64-D8FA-8DA7-9D0A-B14101009E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732287"/>
              </p:ext>
            </p:extLst>
          </p:nvPr>
        </p:nvGraphicFramePr>
        <p:xfrm>
          <a:off x="5742347" y="1661978"/>
          <a:ext cx="5611071" cy="3500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434877F-AB23-3B14-88BD-782133E0CF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266411"/>
              </p:ext>
            </p:extLst>
          </p:nvPr>
        </p:nvGraphicFramePr>
        <p:xfrm>
          <a:off x="255947" y="1661978"/>
          <a:ext cx="5486400" cy="387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409327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384965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646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19902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83898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663768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89281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EMPLOYEE SALARY RECORD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76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68548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PRIYA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666220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KEERTHI 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491806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DEVARAJ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646121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NANDHA KISHORE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227044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JEEVAN BALU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43683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GUNALAN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24605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KISHORE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10944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KAVYA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798364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DRUGA 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4268165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ABISHEK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885055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SURYA 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182259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HARINI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432741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DHIVYA 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688445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POOJA 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126935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SRI DIVYA 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4372319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788568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IN" sz="3600" dirty="0"/>
              <a:t>                 </a:t>
            </a:r>
            <a:r>
              <a:rPr lang="en-IN" sz="2400" dirty="0"/>
              <a:t>Sorting-The alphabetic order</a:t>
            </a:r>
            <a:br>
              <a:rPr lang="en-IN" sz="2400" dirty="0"/>
            </a:br>
            <a:r>
              <a:rPr lang="en-IN" sz="2400" dirty="0"/>
              <a:t>                          Filtering-Remove missing value</a:t>
            </a:r>
            <a:br>
              <a:rPr lang="en-IN" sz="2400" dirty="0"/>
            </a:br>
            <a:r>
              <a:rPr lang="en-IN" sz="2400" dirty="0"/>
              <a:t>                          Formula-Excel formulas</a:t>
            </a:r>
            <a:br>
              <a:rPr lang="en-IN" sz="2400" dirty="0"/>
            </a:br>
            <a:r>
              <a:rPr lang="en-IN" sz="2400" dirty="0"/>
              <a:t>                          Graph-Bar diagram</a:t>
            </a:r>
            <a:br>
              <a:rPr lang="en-IN" sz="24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14:cNvPr>
              <p14:cNvContentPartPr/>
              <p14:nvPr/>
            </p14:nvContentPartPr>
            <p14:xfrm>
              <a:off x="2988650" y="245806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2530" y="245194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84665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2400" dirty="0"/>
              <a:t>     Employee record: salary record of employee in the company</a:t>
            </a:r>
            <a:br>
              <a:rPr lang="en-IN" sz="2400" dirty="0"/>
            </a:br>
            <a:r>
              <a:rPr lang="en-IN" sz="2400" dirty="0"/>
              <a:t>     Employee ID      : 1,2,3,4,5,6,7,8,9,10,11,12,13,14,15.</a:t>
            </a:r>
            <a:br>
              <a:rPr lang="en-IN" sz="2400" dirty="0"/>
            </a:br>
            <a:r>
              <a:rPr lang="en-IN" sz="2400" dirty="0"/>
              <a:t>     Salary                 : higher and lower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5257800"/>
            <a:ext cx="2466975" cy="1543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1554" y="205594"/>
            <a:ext cx="8473744" cy="59875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r>
              <a:rPr lang="en-IN" sz="4250" spc="20" dirty="0"/>
              <a:t>          </a:t>
            </a:r>
            <a:r>
              <a:rPr lang="en-IN" sz="2400" spc="20" dirty="0"/>
              <a:t>The wow factor consists the salary records of </a:t>
            </a:r>
            <a:br>
              <a:rPr lang="en-IN" sz="2400" spc="20" dirty="0"/>
            </a:br>
            <a:r>
              <a:rPr lang="en-IN" sz="2400" spc="20" dirty="0"/>
              <a:t>                  employee working in the company. I used the</a:t>
            </a:r>
            <a:br>
              <a:rPr lang="en-IN" sz="2400" spc="20" dirty="0"/>
            </a:br>
            <a:r>
              <a:rPr lang="en-IN" sz="2400" spc="20" dirty="0"/>
              <a:t>                  bar diagram.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28112" y="496565"/>
            <a:ext cx="4867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D3EBA25-6E60-5B0B-AF3C-995D6E07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15753"/>
              </p:ext>
            </p:extLst>
          </p:nvPr>
        </p:nvGraphicFramePr>
        <p:xfrm>
          <a:off x="20957" y="1474470"/>
          <a:ext cx="208280" cy="3507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31607356"/>
                    </a:ext>
                  </a:extLst>
                </a:gridCol>
              </a:tblGrid>
              <a:tr h="33699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584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7002258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866497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8036703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23995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90906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33706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9610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9165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6075840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000333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034177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79456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50601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761572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762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63593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6979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87AA67D-9254-4DC0-6D07-457383A2B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828466"/>
              </p:ext>
            </p:extLst>
          </p:nvPr>
        </p:nvGraphicFramePr>
        <p:xfrm>
          <a:off x="1575688" y="920758"/>
          <a:ext cx="4520312" cy="3870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257">
                  <a:extLst>
                    <a:ext uri="{9D8B030D-6E8A-4147-A177-3AD203B41FA5}">
                      <a16:colId xmlns:a16="http://schemas.microsoft.com/office/drawing/2014/main" val="1105668082"/>
                    </a:ext>
                  </a:extLst>
                </a:gridCol>
                <a:gridCol w="1506770">
                  <a:extLst>
                    <a:ext uri="{9D8B030D-6E8A-4147-A177-3AD203B41FA5}">
                      <a16:colId xmlns:a16="http://schemas.microsoft.com/office/drawing/2014/main" val="3652223858"/>
                    </a:ext>
                  </a:extLst>
                </a:gridCol>
                <a:gridCol w="502257">
                  <a:extLst>
                    <a:ext uri="{9D8B030D-6E8A-4147-A177-3AD203B41FA5}">
                      <a16:colId xmlns:a16="http://schemas.microsoft.com/office/drawing/2014/main" val="1638934714"/>
                    </a:ext>
                  </a:extLst>
                </a:gridCol>
                <a:gridCol w="502257">
                  <a:extLst>
                    <a:ext uri="{9D8B030D-6E8A-4147-A177-3AD203B41FA5}">
                      <a16:colId xmlns:a16="http://schemas.microsoft.com/office/drawing/2014/main" val="441368957"/>
                    </a:ext>
                  </a:extLst>
                </a:gridCol>
                <a:gridCol w="502257">
                  <a:extLst>
                    <a:ext uri="{9D8B030D-6E8A-4147-A177-3AD203B41FA5}">
                      <a16:colId xmlns:a16="http://schemas.microsoft.com/office/drawing/2014/main" val="4028380090"/>
                    </a:ext>
                  </a:extLst>
                </a:gridCol>
                <a:gridCol w="502257">
                  <a:extLst>
                    <a:ext uri="{9D8B030D-6E8A-4147-A177-3AD203B41FA5}">
                      <a16:colId xmlns:a16="http://schemas.microsoft.com/office/drawing/2014/main" val="429454481"/>
                    </a:ext>
                  </a:extLst>
                </a:gridCol>
                <a:gridCol w="502257">
                  <a:extLst>
                    <a:ext uri="{9D8B030D-6E8A-4147-A177-3AD203B41FA5}">
                      <a16:colId xmlns:a16="http://schemas.microsoft.com/office/drawing/2014/main" val="36461209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>
                          <a:effectLst/>
                        </a:rPr>
                        <a:t>EMPLOYEE SALARY RECORD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793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4275266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PRIYA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0305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KEERTHI 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2415633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DEVARAJ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664250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NANDHA KISHORE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16189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JEEVAN BALU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20233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GUNALAN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720436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KISHORE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681836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KAVYA 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164875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DRUGA 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4264304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ABISHEK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548625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SURYA 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4240466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HARINI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701599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DHIVYA 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3215057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POOJA 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1718300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SRI DIVYA  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0" marR="4460" marT="4460" anchor="b"/>
                </a:tc>
                <a:extLst>
                  <a:ext uri="{0D108BD9-81ED-4DB2-BD59-A6C34878D82A}">
                    <a16:rowId xmlns:a16="http://schemas.microsoft.com/office/drawing/2014/main" val="4902266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284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Salary Analysis using Excel  </vt:lpstr>
      <vt:lpstr>PROJECT TITLE</vt:lpstr>
      <vt:lpstr>AGENDA</vt:lpstr>
      <vt:lpstr>PROBLEM STATEMENT      Salary base among the employee from the different sectors are used the excel techniques for the performance analysis.</vt:lpstr>
      <vt:lpstr>PROJECT OVERVIEW</vt:lpstr>
      <vt:lpstr>WHO ARE THE END USERS?</vt:lpstr>
      <vt:lpstr>OUR SOLUTION AND ITS VALUE PROPOSITION                  Sorting-The alphabetic order                           Filtering-Remove missing value                           Formula-Excel formulas                           Graph-Bar diagram </vt:lpstr>
      <vt:lpstr>Dataset Description      Employee record: salary record of employee in the company      Employee ID      : 1,2,3,4,5,6,7,8,9,10,11,12,13,14,15.      Salary                 : higher and lower</vt:lpstr>
      <vt:lpstr>THE "WOW" IN OUR SOLUTION                 The wow factor consists the salary records of                    employee working in the company. I used the                   bar diagram.</vt:lpstr>
      <vt:lpstr>PowerPoint Presentation</vt:lpstr>
      <vt:lpstr>RESULTS</vt:lpstr>
      <vt:lpstr>Conclusion      The main aim to analysis the employee performance through the salary base. Greater things in business are never done by one person. They are done by a team of people.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lovely vasant</cp:lastModifiedBy>
  <cp:revision>17</cp:revision>
  <dcterms:created xsi:type="dcterms:W3CDTF">2024-03-29T15:07:22Z</dcterms:created>
  <dcterms:modified xsi:type="dcterms:W3CDTF">2024-09-02T02:20:47Z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