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9B0F-9677-B27A-F101-3A27B193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4344"/>
            <a:ext cx="8825658" cy="2964655"/>
          </a:xfrm>
        </p:spPr>
        <p:txBody>
          <a:bodyPr/>
          <a:lstStyle/>
          <a:p>
            <a:r>
              <a:rPr lang="ta-IN" dirty="0"/>
              <a:t>TITLE:PREDICTING HOUSE PRICES USING MACHINE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F2E98-26FA-8994-2C9A-D3CC9C0BF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a-IN" dirty="0"/>
              <a:t>NAME:GOPIKA </a:t>
            </a:r>
          </a:p>
          <a:p>
            <a:r>
              <a:rPr lang="ta-IN" dirty="0"/>
              <a:t>REG:212921106020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E37F-E1B5-D5A8-D247-646BFB13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58EE-F51A-9DC8-A231-D3179A2B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
- Briefly introduce the topic and its significance
- Mention the dataset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2598-CB41-D3FF-FC8F-1A7DE30E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F1B6-7B81-7243-91E6-AF57F84B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Outline what you will cover in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33A-154F-80BA-EFD3-DC379231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Data Collection: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9A11-67E8-0246-2236-48A15A47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
- Explain where you obtained the data
- Describe the key features in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1FD3-7DA5-22F6-BA2E-69A24C68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Data Preprocessing: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F0EF-45F9-7F45-8447-9CC5D1DB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
- Discuss data cleaning, handling missing values, and feature engineering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58C9-F80A-8A0E-A73B-C088D61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Data Visualization: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CF78-BEE5-5102-F06D-95AFECC9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
- Show relevant visualizationsCreating a PowerPoint presentation on predicting house prices using Machine Learning (ML) can be a great way to share your knowledge and findings. Here’s a suggested outline for your presentation: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D5CB-B9B7-F5CE-45B5-7FFED83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Model selection: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9B1F-30FF-1E80-BBFB-3F23F024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dirty="0"/>
              <a:t>
- Introduce different ML algorithms (e.g., Linear Regression, Decision Trees, Random Forest)
- Explain why you chose a particular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1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6EF2-2368-6F9E-AB7A-A8053313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2DD8-0D1B-A935-91CF-87B06CD9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/>
              <a:t>- Summarize your findings and the effectiveness of the ML model
- Mention any limitations or areas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4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3C4F-2D60-8393-4139-3E351E8A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59" y="2464594"/>
            <a:ext cx="3982641" cy="2232422"/>
          </a:xfrm>
        </p:spPr>
        <p:txBody>
          <a:bodyPr/>
          <a:lstStyle/>
          <a:p>
            <a:r>
              <a:rPr lang="ta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7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TF10001029</vt:lpstr>
      <vt:lpstr>TITLE:PREDICTING HOUSE PRICES USING MACHINE LEARNING </vt:lpstr>
      <vt:lpstr>INTRODUCTION:</vt:lpstr>
      <vt:lpstr>Agenda </vt:lpstr>
      <vt:lpstr>Data Collection:</vt:lpstr>
      <vt:lpstr>Data Preprocessing:</vt:lpstr>
      <vt:lpstr>Data Visualization:</vt:lpstr>
      <vt:lpstr>Model selection: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TITLE:PREDICTING HOUSE PRICES USING MACHINE LEARNING </dc:title>
  <dc:creator>Guest User</dc:creator>
  <cp:lastModifiedBy>Guest User</cp:lastModifiedBy>
  <cp:revision>1</cp:revision>
  <dcterms:created xsi:type="dcterms:W3CDTF">2023-10-04T15:50:59Z</dcterms:created>
  <dcterms:modified xsi:type="dcterms:W3CDTF">2023-10-04T15:59:30Z</dcterms:modified>
</cp:coreProperties>
</file>