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e89d8b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e89d8b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7e8da61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7e8da61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7e8da61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7e8da61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Worksheet_1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17475" y="445025"/>
            <a:ext cx="84150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Duration: 20 mins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Set a timer and start working for each question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971475"/>
            <a:ext cx="85206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statement: </a:t>
            </a:r>
            <a:r>
              <a:rPr lang="en"/>
              <a:t>You have just joined an organization as a database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administrator. You have been trained on database basics, which includes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normalization, and to test your  knowledge, you have been asked to solve two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questions: A and B.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64675" y="1275575"/>
            <a:ext cx="8520600" cy="16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Make a copy of this ppt and save it in your drive.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Rename it with your name,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Add your answers to the next slide of the question slide and attach the new tables </a:t>
            </a:r>
            <a:r>
              <a:rPr b="1" lang="en"/>
              <a:t>created</a:t>
            </a:r>
            <a:r>
              <a:rPr b="1" lang="en"/>
              <a:t> from excel.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0725" l="8640" r="9223" t="19785"/>
          <a:stretch/>
        </p:blipFill>
        <p:spPr>
          <a:xfrm>
            <a:off x="311700" y="835978"/>
            <a:ext cx="8520600" cy="3471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6017" l="8438" r="10655" t="19785"/>
          <a:stretch/>
        </p:blipFill>
        <p:spPr>
          <a:xfrm>
            <a:off x="481613" y="746088"/>
            <a:ext cx="8180774" cy="365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