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0" r:id="rId3"/>
    <p:sldId id="275" r:id="rId4"/>
    <p:sldId id="294" r:id="rId5"/>
    <p:sldId id="295" r:id="rId6"/>
    <p:sldId id="278" r:id="rId7"/>
    <p:sldId id="286" r:id="rId8"/>
    <p:sldId id="296" r:id="rId9"/>
    <p:sldId id="297" r:id="rId10"/>
    <p:sldId id="298" r:id="rId11"/>
    <p:sldId id="279" r:id="rId12"/>
    <p:sldId id="285" r:id="rId13"/>
    <p:sldId id="288" r:id="rId14"/>
    <p:sldId id="280" r:id="rId15"/>
    <p:sldId id="281" r:id="rId16"/>
    <p:sldId id="282" r:id="rId17"/>
    <p:sldId id="272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94" d="100"/>
          <a:sy n="94" d="100"/>
        </p:scale>
        <p:origin x="197" y="67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7/5/2022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7/5/2022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6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0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5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51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2" y="1845735"/>
            <a:ext cx="4936474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8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0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3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40497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3E0FA9E5-6744-4841-888F-9E7CC0C2B7EC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tIns="0" bIns="0" anchor="b">
            <a:noAutofit/>
          </a:bodyPr>
          <a:lstStyle>
            <a:lvl1pPr>
              <a:defRPr sz="3599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7/5/2022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7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7/5/2022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35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1412" y="2133600"/>
            <a:ext cx="8610600" cy="2057401"/>
          </a:xfrm>
        </p:spPr>
        <p:txBody>
          <a:bodyPr>
            <a:noAutofit/>
          </a:bodyPr>
          <a:lstStyle/>
          <a:p>
            <a:r>
              <a:rPr lang="en-US" sz="4800" b="1" dirty="0" err="1" smtClean="0">
                <a:latin typeface="Adobe Caslon Pro Bold" panose="0205070206050A020403" pitchFamily="18" charset="0"/>
              </a:rPr>
              <a:t>Blockchain</a:t>
            </a:r>
            <a:r>
              <a:rPr lang="en-US" sz="4800" b="1" dirty="0" smtClean="0">
                <a:latin typeface="Adobe Caslon Pro Bold" panose="0205070206050A020403" pitchFamily="18" charset="0"/>
              </a:rPr>
              <a:t> Based Customer </a:t>
            </a:r>
            <a:r>
              <a:rPr lang="en-US" sz="4800" b="1" dirty="0">
                <a:latin typeface="Adobe Caslon Pro Bold" panose="0205070206050A020403" pitchFamily="18" charset="0"/>
              </a:rPr>
              <a:t>R</a:t>
            </a:r>
            <a:r>
              <a:rPr lang="en-US" sz="4800" b="1" dirty="0" smtClean="0">
                <a:latin typeface="Adobe Caslon Pro Bold" panose="0205070206050A020403" pitchFamily="18" charset="0"/>
              </a:rPr>
              <a:t>eward </a:t>
            </a:r>
            <a:r>
              <a:rPr lang="en-US" sz="4800" b="1" dirty="0">
                <a:latin typeface="Adobe Caslon Pro Bold" panose="0205070206050A020403" pitchFamily="18" charset="0"/>
              </a:rPr>
              <a:t>M</a:t>
            </a:r>
            <a:r>
              <a:rPr lang="en-US" sz="4800" b="1" dirty="0" smtClean="0">
                <a:latin typeface="Adobe Caslon Pro Bold" panose="0205070206050A020403" pitchFamily="18" charset="0"/>
              </a:rPr>
              <a:t>anagement System</a:t>
            </a:r>
            <a:endParaRPr lang="en-US" sz="4800" b="1" dirty="0">
              <a:latin typeface="Adobe Caslon Pro Bold" panose="0205070206050A020403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990012" y="4876800"/>
            <a:ext cx="2285998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Gopika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Baburaj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S3-A </a:t>
            </a:r>
          </a:p>
          <a:p>
            <a:pPr algn="just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No:54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55" y="-6069"/>
            <a:ext cx="10055781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1. Coupon Management</a:t>
            </a:r>
            <a:br>
              <a:rPr lang="en-US" sz="3600" b="1" dirty="0"/>
            </a:br>
            <a:r>
              <a:rPr lang="en-US" sz="3600" b="1" dirty="0"/>
              <a:t>     </a:t>
            </a:r>
            <a:r>
              <a:rPr lang="en-US" sz="3600" b="1" dirty="0" smtClean="0"/>
              <a:t>           - </a:t>
            </a:r>
            <a:r>
              <a:rPr lang="en-US" sz="3600" b="1" dirty="0"/>
              <a:t>View </a:t>
            </a:r>
            <a:r>
              <a:rPr lang="en-US" sz="3600" b="1" dirty="0" smtClean="0"/>
              <a:t>blocks 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9037" r="1408" b="45502"/>
          <a:stretch/>
        </p:blipFill>
        <p:spPr>
          <a:xfrm>
            <a:off x="150813" y="2209800"/>
            <a:ext cx="11811000" cy="3048000"/>
          </a:xfrm>
        </p:spPr>
      </p:pic>
    </p:spTree>
    <p:extLst>
      <p:ext uri="{BB962C8B-B14F-4D97-AF65-F5344CB8AC3E}">
        <p14:creationId xmlns:p14="http://schemas.microsoft.com/office/powerpoint/2010/main" val="313912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-228600"/>
            <a:ext cx="10055781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2</a:t>
            </a:r>
            <a:r>
              <a:rPr lang="en-US" sz="3600" b="1" dirty="0" smtClean="0"/>
              <a:t>. Customer registration</a:t>
            </a:r>
            <a:endParaRPr lang="en-US" sz="3600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5" t="10930" r="6736" b="7617"/>
          <a:stretch/>
        </p:blipFill>
        <p:spPr>
          <a:xfrm>
            <a:off x="1522412" y="1258571"/>
            <a:ext cx="9042992" cy="5116430"/>
          </a:xfrm>
        </p:spPr>
      </p:pic>
    </p:spTree>
    <p:extLst>
      <p:ext uri="{BB962C8B-B14F-4D97-AF65-F5344CB8AC3E}">
        <p14:creationId xmlns:p14="http://schemas.microsoft.com/office/powerpoint/2010/main" val="94219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9671"/>
            <a:ext cx="10055781" cy="145075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3. Product Management</a:t>
            </a:r>
            <a:br>
              <a:rPr lang="en-US" sz="3600" b="1" dirty="0" smtClean="0"/>
            </a:br>
            <a:r>
              <a:rPr lang="en-US" sz="3600" b="1" dirty="0"/>
              <a:t> </a:t>
            </a:r>
            <a:r>
              <a:rPr lang="en-US" sz="3600" b="1" dirty="0" smtClean="0"/>
              <a:t>    - Add Product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0" t="16614" r="18457" b="11405"/>
          <a:stretch/>
        </p:blipFill>
        <p:spPr>
          <a:xfrm>
            <a:off x="1522412" y="16002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6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-76200"/>
            <a:ext cx="10055781" cy="145075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3.Product Management</a:t>
            </a:r>
            <a:br>
              <a:rPr lang="en-US" sz="3600" b="1" dirty="0" smtClean="0"/>
            </a:br>
            <a:r>
              <a:rPr lang="en-US" sz="3600" b="1" dirty="0"/>
              <a:t> </a:t>
            </a:r>
            <a:r>
              <a:rPr lang="en-US" sz="3600" b="1" dirty="0" smtClean="0"/>
              <a:t>  - View Product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" t="16614" r="1408" b="11405"/>
          <a:stretch/>
        </p:blipFill>
        <p:spPr>
          <a:xfrm>
            <a:off x="455612" y="1752600"/>
            <a:ext cx="1136548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-33042"/>
            <a:ext cx="10055781" cy="145075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4. Purchase Management</a:t>
            </a:r>
            <a:br>
              <a:rPr lang="en-US" sz="3600" b="1" dirty="0" smtClean="0"/>
            </a:br>
            <a:r>
              <a:rPr lang="en-US" sz="3600" b="1" dirty="0"/>
              <a:t> </a:t>
            </a:r>
            <a:r>
              <a:rPr lang="en-US" sz="3600" b="1" dirty="0" smtClean="0"/>
              <a:t>    - Purchase online</a:t>
            </a:r>
            <a:endParaRPr lang="en-US" sz="36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3" t="10930" r="28046" b="9511"/>
          <a:stretch/>
        </p:blipFill>
        <p:spPr>
          <a:xfrm>
            <a:off x="1979612" y="1417714"/>
            <a:ext cx="6400800" cy="5271247"/>
          </a:xfrm>
        </p:spPr>
      </p:pic>
    </p:spTree>
    <p:extLst>
      <p:ext uri="{BB962C8B-B14F-4D97-AF65-F5344CB8AC3E}">
        <p14:creationId xmlns:p14="http://schemas.microsoft.com/office/powerpoint/2010/main" val="395301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-76200"/>
            <a:ext cx="10055781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4</a:t>
            </a:r>
            <a:r>
              <a:rPr lang="en-US" sz="3600" b="1" dirty="0" smtClean="0"/>
              <a:t>. </a:t>
            </a:r>
            <a:r>
              <a:rPr lang="en-US" sz="3600" b="1" dirty="0"/>
              <a:t>Purchase </a:t>
            </a:r>
            <a:r>
              <a:rPr lang="en-US" sz="3600" b="1" dirty="0" smtClean="0"/>
              <a:t>Management</a:t>
            </a:r>
            <a:br>
              <a:rPr lang="en-US" sz="3600" b="1" dirty="0" smtClean="0"/>
            </a:br>
            <a:r>
              <a:rPr lang="en-US" sz="3600" b="1" dirty="0" smtClean="0"/>
              <a:t>     - Add to cart</a:t>
            </a:r>
            <a:endParaRPr lang="en-US" sz="3600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8" t="22297" r="5671" b="18982"/>
          <a:stretch/>
        </p:blipFill>
        <p:spPr>
          <a:xfrm>
            <a:off x="836612" y="1676400"/>
            <a:ext cx="10105103" cy="4291208"/>
          </a:xfrm>
        </p:spPr>
      </p:pic>
    </p:spTree>
    <p:extLst>
      <p:ext uri="{BB962C8B-B14F-4D97-AF65-F5344CB8AC3E}">
        <p14:creationId xmlns:p14="http://schemas.microsoft.com/office/powerpoint/2010/main" val="425149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2. Purchase </a:t>
            </a:r>
            <a:r>
              <a:rPr lang="en-US" sz="3600" b="1" dirty="0" smtClean="0"/>
              <a:t>Management</a:t>
            </a:r>
            <a:br>
              <a:rPr lang="en-US" sz="3600" b="1" dirty="0" smtClean="0"/>
            </a:br>
            <a:r>
              <a:rPr lang="en-US" sz="3600" b="1" dirty="0"/>
              <a:t> </a:t>
            </a:r>
            <a:r>
              <a:rPr lang="en-US" sz="3600" b="1" dirty="0" smtClean="0"/>
              <a:t>   - Payment and valid coupon are displayed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4" t="21381" r="15260" b="17087"/>
          <a:stretch/>
        </p:blipFill>
        <p:spPr>
          <a:xfrm>
            <a:off x="1141411" y="1737360"/>
            <a:ext cx="9761869" cy="473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5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2895600"/>
            <a:ext cx="8686801" cy="1066800"/>
          </a:xfrm>
        </p:spPr>
        <p:txBody>
          <a:bodyPr/>
          <a:lstStyle/>
          <a:p>
            <a:r>
              <a:rPr lang="en-US" b="1" dirty="0" smtClean="0"/>
              <a:t>Thank You!!!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326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152400"/>
            <a:ext cx="10055781" cy="1450757"/>
          </a:xfrm>
        </p:spPr>
        <p:txBody>
          <a:bodyPr/>
          <a:lstStyle/>
          <a:p>
            <a:r>
              <a:rPr lang="en-US" dirty="0" smtClean="0"/>
              <a:t>Objective of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To build a platform that provide </a:t>
            </a:r>
            <a:r>
              <a:rPr lang="en-US" sz="2800" b="1" dirty="0" smtClean="0"/>
              <a:t>transparency and security</a:t>
            </a:r>
            <a:r>
              <a:rPr lang="en-US" sz="2800" dirty="0" smtClean="0"/>
              <a:t> </a:t>
            </a:r>
            <a:r>
              <a:rPr lang="en-US" sz="2800" dirty="0" smtClean="0"/>
              <a:t>in </a:t>
            </a:r>
            <a:r>
              <a:rPr lang="en-US" sz="2800" b="1" dirty="0" smtClean="0"/>
              <a:t>Customer </a:t>
            </a:r>
            <a:r>
              <a:rPr lang="en-US" sz="2800" b="1" dirty="0"/>
              <a:t>R</a:t>
            </a:r>
            <a:r>
              <a:rPr lang="en-US" sz="2800" b="1" dirty="0" smtClean="0"/>
              <a:t>eward Management</a:t>
            </a:r>
            <a:r>
              <a:rPr lang="en-US" sz="2800" dirty="0" smtClean="0"/>
              <a:t> using </a:t>
            </a:r>
            <a:r>
              <a:rPr lang="en-US" sz="2800" b="1" dirty="0" err="1" smtClean="0"/>
              <a:t>blockchain</a:t>
            </a:r>
            <a:r>
              <a:rPr lang="en-US" sz="2800" dirty="0" smtClean="0"/>
              <a:t>, which has no expiry date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62000"/>
            <a:ext cx="10055781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Customer Reward Management system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906000" cy="2362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A</a:t>
            </a:r>
            <a:r>
              <a:rPr lang="en-US" sz="2800" dirty="0">
                <a:solidFill>
                  <a:schemeClr val="tx1"/>
                </a:solidFill>
              </a:rPr>
              <a:t> </a:t>
            </a:r>
            <a:r>
              <a:rPr lang="en-US" sz="2800" b="1" dirty="0" smtClean="0">
                <a:solidFill>
                  <a:schemeClr val="tx1"/>
                </a:solidFill>
              </a:rPr>
              <a:t>customer reward management system or customer </a:t>
            </a:r>
            <a:r>
              <a:rPr lang="en-US" sz="2800" b="1" dirty="0">
                <a:solidFill>
                  <a:schemeClr val="tx1"/>
                </a:solidFill>
              </a:rPr>
              <a:t>loyalty program</a:t>
            </a:r>
            <a:r>
              <a:rPr lang="en-US" sz="2800" dirty="0">
                <a:solidFill>
                  <a:schemeClr val="tx1"/>
                </a:solidFill>
              </a:rPr>
              <a:t> is a program run by a company that offers benefits to frequent customers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Those benefits may be in the form of discounts, rebates, free products, or other promotions. 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1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As a demo, we are implementing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based reward management system in an online shopping site.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The reward allocating here is discount coupon.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The shops or shopkeepers can add these coupons and block chain admin can approve or reject the coupon based on certain criteria.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Here the criteria used is price range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53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02058" y="1308883"/>
            <a:ext cx="1935472" cy="44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27412" y="1737361"/>
            <a:ext cx="1143000" cy="138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488409" y="1744102"/>
            <a:ext cx="205736" cy="153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35357" y="1744102"/>
            <a:ext cx="150585" cy="152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64038" y="1750844"/>
            <a:ext cx="746764" cy="152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46490" y="1750844"/>
            <a:ext cx="1038958" cy="151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41819" y="133768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Shop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8040" y="301910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47194" y="326611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85981" y="320319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41819" y="329288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09599" y="326611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Emp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623430" y="4191000"/>
            <a:ext cx="148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91277" y="3733800"/>
            <a:ext cx="64306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28303" y="3733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2"/>
          </p:cNvCxnSpPr>
          <p:nvPr/>
        </p:nvCxnSpPr>
        <p:spPr>
          <a:xfrm>
            <a:off x="6033679" y="3635447"/>
            <a:ext cx="77123" cy="555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63912" y="4191000"/>
            <a:ext cx="38561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91497" y="4966052"/>
            <a:ext cx="192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Blockchain</a:t>
            </a:r>
            <a:r>
              <a:rPr lang="en-US" dirty="0" smtClean="0"/>
              <a:t> admins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4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1</a:t>
            </a:r>
            <a:r>
              <a:rPr lang="en-US" sz="2400" dirty="0" smtClean="0"/>
              <a:t>. </a:t>
            </a: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</a:rPr>
              <a:t>Coupon Management </a:t>
            </a:r>
            <a:r>
              <a:rPr lang="en-US" sz="2400" dirty="0" smtClean="0"/>
              <a:t>–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is implemented here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</a:t>
            </a:r>
            <a:r>
              <a:rPr lang="en-US" sz="2400" dirty="0"/>
              <a:t>Customer registration</a:t>
            </a:r>
          </a:p>
          <a:p>
            <a:pPr marL="45720" indent="0">
              <a:buNone/>
            </a:pPr>
            <a:r>
              <a:rPr lang="en-US" sz="2400" dirty="0" smtClean="0"/>
              <a:t>3. Product </a:t>
            </a:r>
            <a:r>
              <a:rPr lang="en-US" sz="2400" dirty="0"/>
              <a:t>Management</a:t>
            </a:r>
          </a:p>
          <a:p>
            <a:pPr marL="45720" indent="0">
              <a:buNone/>
            </a:pPr>
            <a:r>
              <a:rPr lang="en-US" sz="2400" dirty="0" smtClean="0"/>
              <a:t>4. </a:t>
            </a:r>
            <a:r>
              <a:rPr lang="en-US" sz="2400" dirty="0"/>
              <a:t>Purchase Management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162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76201"/>
            <a:ext cx="10208181" cy="1219200"/>
          </a:xfrm>
        </p:spPr>
        <p:txBody>
          <a:bodyPr>
            <a:normAutofit/>
          </a:bodyPr>
          <a:lstStyle/>
          <a:p>
            <a:r>
              <a:rPr lang="en-US" sz="3600" b="1" dirty="0"/>
              <a:t>1</a:t>
            </a:r>
            <a:r>
              <a:rPr lang="en-US" sz="3600" b="1" dirty="0" smtClean="0"/>
              <a:t>. Coupon </a:t>
            </a:r>
            <a:r>
              <a:rPr lang="en-US" sz="3600" b="1" dirty="0"/>
              <a:t>Management</a:t>
            </a:r>
            <a:br>
              <a:rPr lang="en-US" sz="3600" b="1" dirty="0"/>
            </a:br>
            <a:r>
              <a:rPr lang="en-US" sz="3600" b="1" dirty="0"/>
              <a:t>   </a:t>
            </a:r>
            <a:r>
              <a:rPr lang="en-US" sz="3600" b="1" dirty="0" smtClean="0"/>
              <a:t>              - </a:t>
            </a:r>
            <a:r>
              <a:rPr lang="en-US" sz="3600" b="1" dirty="0"/>
              <a:t>Add </a:t>
            </a:r>
            <a:r>
              <a:rPr lang="en-US" sz="3600" b="1" dirty="0" smtClean="0"/>
              <a:t>Coupon</a:t>
            </a:r>
            <a:endParaRPr lang="en-US" sz="3600" b="1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5" t="15469" r="17873" b="12225"/>
          <a:stretch/>
        </p:blipFill>
        <p:spPr>
          <a:xfrm>
            <a:off x="1522412" y="1371600"/>
            <a:ext cx="8368324" cy="518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4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0"/>
            <a:ext cx="10055781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1</a:t>
            </a:r>
            <a:r>
              <a:rPr lang="en-US" sz="3600" b="1" dirty="0" smtClean="0"/>
              <a:t>. Coupon </a:t>
            </a:r>
            <a:r>
              <a:rPr lang="en-US" sz="3600" b="1" dirty="0"/>
              <a:t>Management</a:t>
            </a:r>
            <a:br>
              <a:rPr lang="en-US" sz="3600" b="1" dirty="0"/>
            </a:br>
            <a:r>
              <a:rPr lang="en-US" sz="3600" b="1" dirty="0"/>
              <a:t>   </a:t>
            </a:r>
            <a:r>
              <a:rPr lang="en-US" sz="3600" b="1" dirty="0" smtClean="0"/>
              <a:t>           - Approve or reject coupon 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720" r="2474" b="11406"/>
          <a:stretch/>
        </p:blipFill>
        <p:spPr>
          <a:xfrm>
            <a:off x="402792" y="1524000"/>
            <a:ext cx="11406620" cy="4860240"/>
          </a:xfrm>
        </p:spPr>
      </p:pic>
    </p:spTree>
    <p:extLst>
      <p:ext uri="{BB962C8B-B14F-4D97-AF65-F5344CB8AC3E}">
        <p14:creationId xmlns:p14="http://schemas.microsoft.com/office/powerpoint/2010/main" val="61786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0"/>
            <a:ext cx="10055781" cy="145075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1. </a:t>
            </a:r>
            <a:r>
              <a:rPr lang="en-US" sz="3600" b="1" dirty="0"/>
              <a:t>Coupon Management</a:t>
            </a:r>
            <a:br>
              <a:rPr lang="en-US" sz="3600" b="1" dirty="0"/>
            </a:br>
            <a:r>
              <a:rPr lang="en-US" sz="3600" b="1" dirty="0"/>
              <a:t>     </a:t>
            </a:r>
            <a:r>
              <a:rPr lang="en-US" sz="3600" b="1" dirty="0" smtClean="0"/>
              <a:t>            - View ledger 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6" r="12878" b="37741"/>
          <a:stretch/>
        </p:blipFill>
        <p:spPr>
          <a:xfrm>
            <a:off x="303212" y="2057400"/>
            <a:ext cx="11405118" cy="33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3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7177</TotalTime>
  <Words>178</Words>
  <Application>Microsoft Office PowerPoint</Application>
  <PresentationFormat>Custom</PresentationFormat>
  <Paragraphs>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Adobe Caslon Pro Bold</vt:lpstr>
      <vt:lpstr>Arial</vt:lpstr>
      <vt:lpstr>Calibri</vt:lpstr>
      <vt:lpstr>Calibri Light</vt:lpstr>
      <vt:lpstr>Palatino Linotype</vt:lpstr>
      <vt:lpstr>Times New Roman</vt:lpstr>
      <vt:lpstr>Wingdings</vt:lpstr>
      <vt:lpstr>Retrospect</vt:lpstr>
      <vt:lpstr>Blockchain Based Customer Reward Management System</vt:lpstr>
      <vt:lpstr>Objective of study</vt:lpstr>
      <vt:lpstr>Customer Reward Management system  </vt:lpstr>
      <vt:lpstr>Description</vt:lpstr>
      <vt:lpstr>PowerPoint Presentation</vt:lpstr>
      <vt:lpstr>Modules</vt:lpstr>
      <vt:lpstr>1. Coupon Management                  - Add Coupon</vt:lpstr>
      <vt:lpstr>1. Coupon Management               - Approve or reject coupon </vt:lpstr>
      <vt:lpstr>1. Coupon Management                  - View ledger </vt:lpstr>
      <vt:lpstr>1. Coupon Management                 - View blocks </vt:lpstr>
      <vt:lpstr>2. Customer registration</vt:lpstr>
      <vt:lpstr>3. Product Management      - Add Product</vt:lpstr>
      <vt:lpstr>3.Product Management    - View Product</vt:lpstr>
      <vt:lpstr>4. Purchase Management      - Purchase online</vt:lpstr>
      <vt:lpstr>4. Purchase Management      - Add to cart</vt:lpstr>
      <vt:lpstr>2. Purchase Management     - Payment and valid coupon are displayed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 Bidding for Tenders:</dc:title>
  <dc:creator>Windows User</dc:creator>
  <cp:lastModifiedBy>Windows User</cp:lastModifiedBy>
  <cp:revision>45</cp:revision>
  <dcterms:created xsi:type="dcterms:W3CDTF">2022-05-16T05:39:53Z</dcterms:created>
  <dcterms:modified xsi:type="dcterms:W3CDTF">2022-07-05T16:43:17Z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