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0" r:id="rId3"/>
    <p:sldId id="275" r:id="rId4"/>
    <p:sldId id="261" r:id="rId5"/>
    <p:sldId id="274" r:id="rId6"/>
    <p:sldId id="277" r:id="rId7"/>
    <p:sldId id="278" r:id="rId8"/>
    <p:sldId id="279" r:id="rId9"/>
    <p:sldId id="259" r:id="rId10"/>
    <p:sldId id="258" r:id="rId11"/>
    <p:sldId id="263" r:id="rId12"/>
    <p:sldId id="271" r:id="rId13"/>
    <p:sldId id="272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94" d="100"/>
          <a:sy n="94" d="100"/>
        </p:scale>
        <p:origin x="197" y="67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5/18/2022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5/18/2022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5612" y="2057400"/>
            <a:ext cx="7086598" cy="137160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Blockchain</a:t>
            </a:r>
            <a:r>
              <a:rPr lang="en-US" dirty="0" smtClean="0"/>
              <a:t> Based Customer </a:t>
            </a:r>
            <a:r>
              <a:rPr lang="en-US" dirty="0"/>
              <a:t>R</a:t>
            </a:r>
            <a:r>
              <a:rPr lang="en-US" dirty="0" smtClean="0"/>
              <a:t>eward </a:t>
            </a:r>
            <a:r>
              <a:rPr lang="en-US" dirty="0"/>
              <a:t>M</a:t>
            </a:r>
            <a:r>
              <a:rPr lang="en-US" dirty="0" smtClean="0"/>
              <a:t>anagement System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56212" y="5562600"/>
            <a:ext cx="2285998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Gopika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Baburaj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S3-A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No:54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of the Topic: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Open systems</a:t>
            </a:r>
          </a:p>
          <a:p>
            <a:pPr fontAlgn="base"/>
            <a:r>
              <a:rPr lang="en-US" dirty="0" smtClean="0"/>
              <a:t>More flexibility</a:t>
            </a:r>
          </a:p>
          <a:p>
            <a:pPr fontAlgn="base"/>
            <a:r>
              <a:rPr lang="en-US" dirty="0" smtClean="0"/>
              <a:t>Reduced cost</a:t>
            </a:r>
          </a:p>
          <a:p>
            <a:pPr fontAlgn="base"/>
            <a:r>
              <a:rPr lang="en-US" dirty="0" smtClean="0"/>
              <a:t>Overall transparency</a:t>
            </a:r>
          </a:p>
          <a:p>
            <a:pPr fontAlgn="base"/>
            <a:r>
              <a:rPr lang="en-US" dirty="0" smtClean="0"/>
              <a:t>Less fraud, More security</a:t>
            </a:r>
          </a:p>
          <a:p>
            <a:pPr fontAlgn="base"/>
            <a:r>
              <a:rPr lang="en-US" dirty="0" smtClean="0"/>
              <a:t>No expiry date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achieve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technology is a technology that uses </a:t>
            </a:r>
            <a:r>
              <a:rPr lang="en-US" b="1" dirty="0"/>
              <a:t>decentralized ledgers</a:t>
            </a:r>
            <a:r>
              <a:rPr lang="en-US" dirty="0"/>
              <a:t> to keep transaction records. The record of transactions is kept in a </a:t>
            </a:r>
            <a:r>
              <a:rPr lang="en-US" b="1" dirty="0"/>
              <a:t>peer-to-peer network.</a:t>
            </a:r>
            <a:r>
              <a:rPr lang="en-US" dirty="0"/>
              <a:t> There is no central authority needs to confirm the transactions. The transactions are verified by the participants in </a:t>
            </a:r>
            <a:r>
              <a:rPr lang="en-US" b="1" dirty="0"/>
              <a:t>peer to peer networks.</a:t>
            </a:r>
            <a:endParaRPr lang="en-US" b="1" dirty="0" smtClean="0"/>
          </a:p>
          <a:p>
            <a:r>
              <a:rPr lang="en-US" dirty="0" smtClean="0"/>
              <a:t>This </a:t>
            </a:r>
            <a:r>
              <a:rPr lang="en-US" dirty="0"/>
              <a:t>architecture </a:t>
            </a:r>
            <a:r>
              <a:rPr lang="en-US" dirty="0" smtClean="0"/>
              <a:t>uses </a:t>
            </a:r>
            <a:r>
              <a:rPr lang="en-US" b="1" dirty="0" smtClean="0"/>
              <a:t>public and private key </a:t>
            </a:r>
            <a:r>
              <a:rPr lang="en-US" b="1" dirty="0"/>
              <a:t>cryptography</a:t>
            </a:r>
            <a:r>
              <a:rPr lang="en-US" dirty="0"/>
              <a:t>, so the privacy of the data is maintained. 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ince all the data is stored in </a:t>
            </a:r>
            <a:r>
              <a:rPr lang="en-US" b="1" dirty="0" smtClean="0"/>
              <a:t>global ledger with encryption and hashing</a:t>
            </a:r>
            <a:r>
              <a:rPr lang="en-US" dirty="0" smtClean="0"/>
              <a:t>, </a:t>
            </a:r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a tamper-proof mechanism. </a:t>
            </a:r>
            <a:r>
              <a:rPr lang="en-US" dirty="0"/>
              <a:t>S</a:t>
            </a:r>
            <a:r>
              <a:rPr lang="en-US" dirty="0" smtClean="0"/>
              <a:t>o </a:t>
            </a:r>
            <a:r>
              <a:rPr lang="en-US" dirty="0"/>
              <a:t>no attacker can manipulate the data</a:t>
            </a:r>
            <a:r>
              <a:rPr lang="en-US" dirty="0" smtClean="0"/>
              <a:t>. It </a:t>
            </a:r>
            <a:r>
              <a:rPr lang="en-US" dirty="0"/>
              <a:t>maintains integrity. 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end, Back end and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Front end – HTML with </a:t>
            </a:r>
            <a:r>
              <a:rPr lang="en-US" b="1" dirty="0" smtClean="0"/>
              <a:t>CSS, ASP.NET</a:t>
            </a:r>
            <a:endParaRPr lang="en-US" b="1" dirty="0" smtClean="0"/>
          </a:p>
          <a:p>
            <a:r>
              <a:rPr lang="en-US" b="1" dirty="0" smtClean="0"/>
              <a:t>Back end – SQL Server to store block chain data</a:t>
            </a:r>
          </a:p>
          <a:p>
            <a:pPr marL="45720" indent="0">
              <a:buNone/>
            </a:pPr>
            <a:r>
              <a:rPr lang="en-US" b="1" dirty="0" smtClean="0"/>
              <a:t>                     - allows fast data access</a:t>
            </a:r>
          </a:p>
          <a:p>
            <a:r>
              <a:rPr lang="en-US" b="1" dirty="0" smtClean="0"/>
              <a:t>Algorithm – SSH(Secure Shell)</a:t>
            </a:r>
          </a:p>
          <a:p>
            <a:pPr marL="45720" indent="0">
              <a:buNone/>
            </a:pPr>
            <a:r>
              <a:rPr lang="en-US" b="1" dirty="0" smtClean="0"/>
              <a:t>                       - used for encryption</a:t>
            </a:r>
          </a:p>
          <a:p>
            <a:pPr marL="4572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- encrypt the valid data and store in block chain</a:t>
            </a:r>
          </a:p>
          <a:p>
            <a:pPr marL="45720" indent="0">
              <a:buNone/>
            </a:pPr>
            <a:r>
              <a:rPr lang="en-US" b="1" dirty="0" smtClean="0"/>
              <a:t>                       - Only admin can decrypt using his secret key and view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46942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12" y="3429000"/>
            <a:ext cx="8686801" cy="1066800"/>
          </a:xfrm>
        </p:spPr>
        <p:txBody>
          <a:bodyPr/>
          <a:lstStyle/>
          <a:p>
            <a:r>
              <a:rPr lang="en-US" dirty="0" smtClean="0"/>
              <a:t>Thank You!!!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6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build a platform that provide </a:t>
            </a:r>
            <a:r>
              <a:rPr lang="en-US" b="1" dirty="0" smtClean="0"/>
              <a:t>transparency</a:t>
            </a:r>
            <a:r>
              <a:rPr lang="en-US" dirty="0" smtClean="0"/>
              <a:t> in </a:t>
            </a:r>
            <a:r>
              <a:rPr lang="en-US" b="1" dirty="0" smtClean="0"/>
              <a:t>Customer </a:t>
            </a:r>
            <a:r>
              <a:rPr lang="en-US" b="1" dirty="0"/>
              <a:t>R</a:t>
            </a:r>
            <a:r>
              <a:rPr lang="en-US" b="1" dirty="0" smtClean="0"/>
              <a:t>eward Management</a:t>
            </a:r>
            <a:r>
              <a:rPr lang="en-US" dirty="0" smtClean="0"/>
              <a:t> using </a:t>
            </a:r>
            <a:r>
              <a:rPr lang="en-US" b="1" dirty="0" err="1" smtClean="0"/>
              <a:t>blockchain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</a:t>
            </a:r>
            <a:r>
              <a:rPr lang="en-US" dirty="0" smtClean="0"/>
              <a:t>does </a:t>
            </a:r>
            <a:r>
              <a:rPr lang="en-US" dirty="0"/>
              <a:t>Customer </a:t>
            </a:r>
            <a:r>
              <a:rPr lang="en-US" dirty="0" smtClean="0"/>
              <a:t>Reward Management system means?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 smtClean="0"/>
              <a:t>customer reward management system or customer </a:t>
            </a:r>
            <a:r>
              <a:rPr lang="en-US" b="1" dirty="0"/>
              <a:t>loyalty program</a:t>
            </a:r>
            <a:r>
              <a:rPr lang="en-US" dirty="0"/>
              <a:t> is a program run by a company that offers benefits to frequent customers. Those benefits may be in the form of discounts, rebates, free products, or other promotions.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Goals:-</a:t>
            </a:r>
          </a:p>
          <a:p>
            <a:r>
              <a:rPr lang="en-US" dirty="0" smtClean="0"/>
              <a:t>increase </a:t>
            </a:r>
            <a:r>
              <a:rPr lang="en-US" dirty="0"/>
              <a:t>business, </a:t>
            </a:r>
            <a:endParaRPr lang="en-US" dirty="0" smtClean="0"/>
          </a:p>
          <a:p>
            <a:r>
              <a:rPr lang="en-US" dirty="0" smtClean="0"/>
              <a:t>improve </a:t>
            </a:r>
            <a:r>
              <a:rPr lang="en-US" dirty="0"/>
              <a:t>sales, </a:t>
            </a:r>
            <a:endParaRPr lang="en-US" dirty="0" smtClean="0"/>
          </a:p>
          <a:p>
            <a:r>
              <a:rPr lang="en-US" dirty="0" smtClean="0"/>
              <a:t>strengthen </a:t>
            </a:r>
            <a:r>
              <a:rPr lang="en-US" dirty="0"/>
              <a:t>the relationship between the customer and the </a:t>
            </a:r>
            <a:r>
              <a:rPr lang="en-US" dirty="0" smtClean="0"/>
              <a:t>business</a:t>
            </a:r>
          </a:p>
          <a:p>
            <a:r>
              <a:rPr lang="en-US" dirty="0" smtClean="0"/>
              <a:t>keep </a:t>
            </a:r>
            <a:r>
              <a:rPr lang="en-US" dirty="0"/>
              <a:t>the customer coming back on a regular basis</a:t>
            </a:r>
          </a:p>
        </p:txBody>
      </p:sp>
    </p:spTree>
    <p:extLst>
      <p:ext uri="{BB962C8B-B14F-4D97-AF65-F5344CB8AC3E}">
        <p14:creationId xmlns:p14="http://schemas.microsoft.com/office/powerpoint/2010/main" val="128071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152400"/>
            <a:ext cx="8686801" cy="1066800"/>
          </a:xfrm>
        </p:spPr>
        <p:txBody>
          <a:bodyPr/>
          <a:lstStyle/>
          <a:p>
            <a:r>
              <a:rPr lang="en-US" dirty="0" smtClean="0"/>
              <a:t>Problems with 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600200"/>
            <a:ext cx="8686801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Now a days customer reward Management or customer </a:t>
            </a:r>
            <a:r>
              <a:rPr lang="en-US" dirty="0" err="1" smtClean="0"/>
              <a:t>loyality</a:t>
            </a:r>
            <a:r>
              <a:rPr lang="en-US" dirty="0" smtClean="0"/>
              <a:t> </a:t>
            </a:r>
            <a:r>
              <a:rPr lang="en-US" dirty="0" err="1" smtClean="0"/>
              <a:t>programes</a:t>
            </a:r>
            <a:r>
              <a:rPr lang="en-US" dirty="0" smtClean="0"/>
              <a:t> are widely introduced in various platforms as well as applications.</a:t>
            </a:r>
          </a:p>
          <a:p>
            <a:r>
              <a:rPr lang="en-US" dirty="0" smtClean="0"/>
              <a:t>Since they posses </a:t>
            </a:r>
            <a:r>
              <a:rPr lang="en-US" b="1" dirty="0" smtClean="0"/>
              <a:t>expiry date</a:t>
            </a:r>
            <a:r>
              <a:rPr lang="en-US" dirty="0" smtClean="0"/>
              <a:t>, many rewards may remain unused.</a:t>
            </a:r>
          </a:p>
          <a:p>
            <a:r>
              <a:rPr lang="en-US" b="1" dirty="0" smtClean="0"/>
              <a:t>Less security </a:t>
            </a:r>
            <a:r>
              <a:rPr lang="en-US" dirty="0" smtClean="0"/>
              <a:t>to the customer information</a:t>
            </a:r>
          </a:p>
          <a:p>
            <a:r>
              <a:rPr lang="en-US" dirty="0" smtClean="0"/>
              <a:t>Also if some organizations mutually posses a customer reward management system there will be </a:t>
            </a:r>
            <a:r>
              <a:rPr lang="en-US" b="1" dirty="0" smtClean="0"/>
              <a:t>chances for cheating</a:t>
            </a:r>
            <a:r>
              <a:rPr lang="en-US" dirty="0" smtClean="0"/>
              <a:t> as the transactions </a:t>
            </a:r>
            <a:r>
              <a:rPr lang="en-US" b="1" dirty="0" smtClean="0"/>
              <a:t>will not be visible to all the companies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So some partners may face </a:t>
            </a:r>
            <a:r>
              <a:rPr lang="en-US" b="1" dirty="0" smtClean="0"/>
              <a:t>trust issues </a:t>
            </a:r>
            <a:r>
              <a:rPr lang="en-US" dirty="0" smtClean="0"/>
              <a:t>or loss.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2" y="2286000"/>
            <a:ext cx="8686801" cy="4191000"/>
          </a:xfrm>
        </p:spPr>
        <p:txBody>
          <a:bodyPr/>
          <a:lstStyle/>
          <a:p>
            <a:r>
              <a:rPr lang="en-US" dirty="0"/>
              <a:t>Since current loyalty program systems put restraints on the relations between partners and </a:t>
            </a:r>
            <a:r>
              <a:rPr lang="en-US" dirty="0" smtClean="0"/>
              <a:t>prevent </a:t>
            </a:r>
            <a:r>
              <a:rPr lang="en-US" dirty="0"/>
              <a:t>visibility for members and also set an expiry </a:t>
            </a:r>
            <a:r>
              <a:rPr lang="en-US" dirty="0" smtClean="0"/>
              <a:t>date, we propose a system or platform </a:t>
            </a:r>
            <a:r>
              <a:rPr lang="en-US" dirty="0"/>
              <a:t>by creating the </a:t>
            </a:r>
            <a:r>
              <a:rPr lang="en-US" b="1" dirty="0"/>
              <a:t>customer loyalty program on a </a:t>
            </a:r>
            <a:r>
              <a:rPr lang="en-US" b="1" dirty="0" err="1"/>
              <a:t>blockchain</a:t>
            </a:r>
            <a:r>
              <a:rPr lang="en-US" b="1" dirty="0"/>
              <a:t> network</a:t>
            </a:r>
            <a:r>
              <a:rPr lang="en-US" dirty="0"/>
              <a:t>. 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6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Blockchain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</a:p>
          <a:p>
            <a:r>
              <a:rPr lang="en-US" dirty="0" smtClean="0"/>
              <a:t>Transparency</a:t>
            </a:r>
          </a:p>
          <a:p>
            <a:r>
              <a:rPr lang="en-US" dirty="0" smtClean="0"/>
              <a:t>No expiry date</a:t>
            </a:r>
          </a:p>
          <a:p>
            <a:r>
              <a:rPr lang="en-US" dirty="0" smtClean="0"/>
              <a:t>No trust issues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3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b="1" dirty="0" smtClean="0"/>
              <a:t>1. Customer</a:t>
            </a:r>
          </a:p>
          <a:p>
            <a:r>
              <a:rPr lang="en-US" dirty="0" smtClean="0"/>
              <a:t>Register</a:t>
            </a:r>
          </a:p>
          <a:p>
            <a:r>
              <a:rPr lang="en-US" dirty="0" smtClean="0"/>
              <a:t>Sign in and purchase</a:t>
            </a:r>
          </a:p>
          <a:p>
            <a:r>
              <a:rPr lang="en-US" dirty="0" smtClean="0"/>
              <a:t>Earn rewards</a:t>
            </a:r>
          </a:p>
          <a:p>
            <a:r>
              <a:rPr lang="en-US" dirty="0" smtClean="0"/>
              <a:t>Redeem rewards</a:t>
            </a:r>
          </a:p>
          <a:p>
            <a:r>
              <a:rPr lang="en-US" dirty="0" smtClean="0"/>
              <a:t>View transactions</a:t>
            </a:r>
          </a:p>
          <a:p>
            <a:pPr marL="45720" indent="0">
              <a:buNone/>
            </a:pPr>
            <a:r>
              <a:rPr lang="en-US" b="1" dirty="0" smtClean="0"/>
              <a:t>2. Company</a:t>
            </a:r>
          </a:p>
          <a:p>
            <a:r>
              <a:rPr lang="en-US" dirty="0" smtClean="0"/>
              <a:t>Register</a:t>
            </a:r>
          </a:p>
          <a:p>
            <a:r>
              <a:rPr lang="en-US" dirty="0" smtClean="0"/>
              <a:t>Sign in and view transactions</a:t>
            </a:r>
          </a:p>
          <a:p>
            <a:r>
              <a:rPr lang="en-US" dirty="0" smtClean="0"/>
              <a:t>Verify transactions and rewards</a:t>
            </a:r>
          </a:p>
        </p:txBody>
      </p:sp>
    </p:spTree>
    <p:extLst>
      <p:ext uri="{BB962C8B-B14F-4D97-AF65-F5344CB8AC3E}">
        <p14:creationId xmlns:p14="http://schemas.microsoft.com/office/powerpoint/2010/main" val="121620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188" y="457200"/>
            <a:ext cx="11805758" cy="6172200"/>
          </a:xfrm>
        </p:spPr>
      </p:pic>
    </p:spTree>
    <p:extLst>
      <p:ext uri="{BB962C8B-B14F-4D97-AF65-F5344CB8AC3E}">
        <p14:creationId xmlns:p14="http://schemas.microsoft.com/office/powerpoint/2010/main" val="168305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8915400" cy="4724400"/>
          </a:xfrm>
        </p:spPr>
        <p:txBody>
          <a:bodyPr/>
          <a:lstStyle/>
          <a:p>
            <a:r>
              <a:rPr lang="en-US" dirty="0" smtClean="0"/>
              <a:t>Customer reward management system using </a:t>
            </a:r>
            <a:r>
              <a:rPr lang="en-US" dirty="0" err="1" smtClean="0"/>
              <a:t>blockchain</a:t>
            </a:r>
            <a:r>
              <a:rPr lang="en-US" dirty="0" smtClean="0"/>
              <a:t> uses the technologies of </a:t>
            </a:r>
            <a:r>
              <a:rPr lang="en-US" b="1" dirty="0" err="1" smtClean="0"/>
              <a:t>blockchain</a:t>
            </a:r>
            <a:r>
              <a:rPr lang="en-US" dirty="0" smtClean="0"/>
              <a:t> to make the platform </a:t>
            </a:r>
            <a:r>
              <a:rPr lang="en-US" b="1" dirty="0" smtClean="0"/>
              <a:t>transparent</a:t>
            </a:r>
            <a:r>
              <a:rPr lang="en-US" dirty="0" smtClean="0"/>
              <a:t> and </a:t>
            </a:r>
            <a:r>
              <a:rPr lang="en-US" b="1" dirty="0" smtClean="0"/>
              <a:t>free from malpractices. </a:t>
            </a:r>
          </a:p>
          <a:p>
            <a:r>
              <a:rPr lang="en-US" dirty="0" smtClean="0"/>
              <a:t>Here we have certain companies which are registered in the platform and they offer services to the customer. All the </a:t>
            </a:r>
            <a:r>
              <a:rPr lang="en-US" b="1" dirty="0" smtClean="0"/>
              <a:t>companies</a:t>
            </a:r>
            <a:r>
              <a:rPr lang="en-US" dirty="0" smtClean="0"/>
              <a:t> or organizations which are </a:t>
            </a:r>
            <a:r>
              <a:rPr lang="en-US" b="1" dirty="0" smtClean="0"/>
              <a:t>registered</a:t>
            </a:r>
            <a:r>
              <a:rPr lang="en-US" dirty="0" smtClean="0"/>
              <a:t> in the platform will be </a:t>
            </a:r>
            <a:r>
              <a:rPr lang="en-US" b="1" dirty="0" smtClean="0"/>
              <a:t>able to view and verify every transactions</a:t>
            </a:r>
            <a:r>
              <a:rPr lang="en-US" dirty="0" smtClean="0"/>
              <a:t> that occur in the platform. </a:t>
            </a:r>
            <a:r>
              <a:rPr lang="en-US" b="1" dirty="0" smtClean="0"/>
              <a:t>No malpractices </a:t>
            </a:r>
            <a:r>
              <a:rPr lang="en-US" dirty="0" smtClean="0"/>
              <a:t>can be done by any companies as all the records are stored in </a:t>
            </a:r>
            <a:r>
              <a:rPr lang="en-US" dirty="0" err="1" smtClean="0"/>
              <a:t>blockchain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Then the customers who register in the platform will be able to utilize all of the services provided by the organizations registered under this. The companies will set certain </a:t>
            </a:r>
            <a:r>
              <a:rPr lang="en-US" b="1" dirty="0" smtClean="0"/>
              <a:t>reward criteria</a:t>
            </a:r>
            <a:r>
              <a:rPr lang="en-US" dirty="0" smtClean="0"/>
              <a:t> for most of their services and the consumers who satisfy these criteria will be </a:t>
            </a:r>
            <a:r>
              <a:rPr lang="en-US" b="1" dirty="0" smtClean="0"/>
              <a:t>allocated with certain rewards</a:t>
            </a:r>
            <a:r>
              <a:rPr lang="en-US" dirty="0" smtClean="0"/>
              <a:t> and all the reward details will be </a:t>
            </a:r>
            <a:r>
              <a:rPr lang="en-US" b="1" dirty="0" smtClean="0"/>
              <a:t>stored in the </a:t>
            </a:r>
            <a:r>
              <a:rPr lang="en-US" b="1" dirty="0" err="1" smtClean="0"/>
              <a:t>blockchain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6202</TotalTime>
  <Words>547</Words>
  <Application>Microsoft Office PowerPoint</Application>
  <PresentationFormat>Custom</PresentationFormat>
  <Paragraphs>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Palatino Linotype</vt:lpstr>
      <vt:lpstr>Times New Roman</vt:lpstr>
      <vt:lpstr>Business strategy presentation</vt:lpstr>
      <vt:lpstr>Blockchain Based Customer Reward Management System</vt:lpstr>
      <vt:lpstr>Objective of study</vt:lpstr>
      <vt:lpstr>What does Customer Reward Management system means? </vt:lpstr>
      <vt:lpstr>Problems with Existing system</vt:lpstr>
      <vt:lpstr>Proposed System</vt:lpstr>
      <vt:lpstr>Why Blockchain?</vt:lpstr>
      <vt:lpstr>Use Cases</vt:lpstr>
      <vt:lpstr>PowerPoint Presentation</vt:lpstr>
      <vt:lpstr>Description of the topic</vt:lpstr>
      <vt:lpstr>Relevance of the Topic:</vt:lpstr>
      <vt:lpstr>How to achieve this?</vt:lpstr>
      <vt:lpstr>Front end, Back end and Algorithm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Auction Bidding for Tenders:</dc:title>
  <dc:creator>Windows User</dc:creator>
  <cp:lastModifiedBy>Windows User</cp:lastModifiedBy>
  <cp:revision>27</cp:revision>
  <dcterms:created xsi:type="dcterms:W3CDTF">2022-05-16T05:39:53Z</dcterms:created>
  <dcterms:modified xsi:type="dcterms:W3CDTF">2022-05-20T16:53:39Z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