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0" d="100"/>
          <a:sy n="90" d="100"/>
        </p:scale>
        <p:origin x="96" y="38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502512"/>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BY PYTHON</a:t>
            </a:r>
          </a:p>
        </p:txBody>
      </p:sp>
      <p:sp>
        <p:nvSpPr>
          <p:cNvPr id="1048590" name="TextBox 2"/>
          <p:cNvSpPr txBox="1"/>
          <p:nvPr/>
        </p:nvSpPr>
        <p:spPr>
          <a:xfrm>
            <a:off x="-329782" y="739745"/>
            <a:ext cx="12726648" cy="707886"/>
          </a:xfrm>
          <a:prstGeom prst="rect"/>
          <a:noFill/>
        </p:spPr>
        <p:txBody>
          <a:bodyPr anchor="t" bIns="45720" lIns="91440" rIns="91440" rtlCol="0" tIns="45720" wrap="square">
            <a:spAutoFit/>
          </a:bodyPr>
          <a:p>
            <a:pPr algn="ctr"/>
            <a:r>
              <a:rPr b="1" dirty="0" sz="4000" lang="en-IN">
                <a:solidFill>
                  <a:schemeClr val="accent1">
                    <a:lumMod val="75000"/>
                  </a:schemeClr>
                </a:solidFill>
                <a:latin typeface="Arial"/>
                <a:cs typeface="Arial"/>
              </a:rPr>
              <a:t>NAAN MUDHALVAN PROJECT</a:t>
            </a:r>
            <a:endParaRPr b="1" dirty="0" sz="4000" lang="en-US">
              <a:solidFill>
                <a:schemeClr val="accent1">
                  <a:lumMod val="75000"/>
                </a:schemeClr>
              </a:solidFill>
              <a:latin typeface="Arial"/>
              <a:cs typeface="Arial"/>
            </a:endParaRPr>
          </a:p>
        </p:txBody>
      </p:sp>
      <p:sp>
        <p:nvSpPr>
          <p:cNvPr id="1048591" name="TextBox 3"/>
          <p:cNvSpPr txBox="1"/>
          <p:nvPr/>
        </p:nvSpPr>
        <p:spPr>
          <a:xfrm>
            <a:off x="5247038" y="4755323"/>
            <a:ext cx="7980183" cy="1158239"/>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Presented By:</a:t>
            </a:r>
            <a:endParaRPr sz="2000"/>
          </a:p>
          <a:p>
            <a:pPr indent="-457200" marL="457200">
              <a:buAutoNum type="arabicPeriod"/>
            </a:pPr>
            <a:r>
              <a:rPr altLang="en-US" b="1" dirty="0" sz="2400" lang="en-US">
                <a:solidFill>
                  <a:schemeClr val="accent1">
                    <a:lumMod val="75000"/>
                  </a:schemeClr>
                </a:solidFill>
                <a:latin typeface="Arial"/>
                <a:cs typeface="Arial"/>
              </a:rPr>
              <a:t>G</a:t>
            </a:r>
            <a:r>
              <a:rPr altLang="en-US" b="1" dirty="0" sz="2400" lang="en-US">
                <a:solidFill>
                  <a:schemeClr val="accent1">
                    <a:lumMod val="75000"/>
                  </a:schemeClr>
                </a:solidFill>
                <a:latin typeface="Arial"/>
                <a:cs typeface="Arial"/>
              </a:rPr>
              <a:t>o</a:t>
            </a:r>
            <a:r>
              <a:rPr altLang="en-US" b="1" dirty="0" sz="2400" lang="en-US">
                <a:solidFill>
                  <a:schemeClr val="accent1">
                    <a:lumMod val="75000"/>
                  </a:schemeClr>
                </a:solidFill>
                <a:latin typeface="Arial"/>
                <a:cs typeface="Arial"/>
              </a:rPr>
              <a:t>p</a:t>
            </a:r>
            <a:r>
              <a:rPr altLang="en-US" b="1" dirty="0" sz="2400" lang="en-US">
                <a:solidFill>
                  <a:schemeClr val="accent1">
                    <a:lumMod val="75000"/>
                  </a:schemeClr>
                </a:solidFill>
                <a:latin typeface="Arial"/>
                <a:cs typeface="Arial"/>
              </a:rPr>
              <a:t>i</a:t>
            </a:r>
            <a:r>
              <a:rPr altLang="en-US" b="1" dirty="0" sz="2400" lang="en-US">
                <a:solidFill>
                  <a:schemeClr val="accent1">
                    <a:lumMod val="75000"/>
                  </a:schemeClr>
                </a:solidFill>
                <a:latin typeface="Arial"/>
                <a:cs typeface="Arial"/>
              </a:rPr>
              <a:t> </a:t>
            </a:r>
            <a:r>
              <a:rPr altLang="en-US" b="1" dirty="0" sz="2400" lang="en-US">
                <a:solidFill>
                  <a:schemeClr val="accent1">
                    <a:lumMod val="75000"/>
                  </a:schemeClr>
                </a:solidFill>
                <a:latin typeface="Arial"/>
                <a:cs typeface="Arial"/>
              </a:rPr>
              <a:t>Krishna </a:t>
            </a:r>
            <a:r>
              <a:rPr altLang="en-US" b="1" dirty="0" sz="2400" lang="en-US">
                <a:solidFill>
                  <a:schemeClr val="accent1">
                    <a:lumMod val="75000"/>
                  </a:schemeClr>
                </a:solidFill>
                <a:latin typeface="Arial"/>
                <a:cs typeface="Arial"/>
              </a:rPr>
              <a:t>M</a:t>
            </a:r>
            <a:endParaRPr altLang="en-US" sz="2000" lang="zh-CN"/>
          </a:p>
          <a:p>
            <a:r>
              <a:rPr b="1" dirty="0" sz="2400" lang="en-US">
                <a:solidFill>
                  <a:schemeClr val="accent1">
                    <a:lumMod val="75000"/>
                  </a:schemeClr>
                </a:solidFill>
                <a:latin typeface="Arial"/>
                <a:cs typeface="Arial"/>
              </a:rPr>
              <a:t>Sri </a:t>
            </a:r>
            <a:r>
              <a:rPr b="1" dirty="0" sz="2400" lang="en-US" err="1">
                <a:solidFill>
                  <a:schemeClr val="accent1">
                    <a:lumMod val="75000"/>
                  </a:schemeClr>
                </a:solidFill>
                <a:latin typeface="Arial"/>
                <a:cs typeface="Arial"/>
              </a:rPr>
              <a:t>Muthukumaran</a:t>
            </a:r>
            <a:r>
              <a:rPr b="1" dirty="0" sz="2400" lang="en-US">
                <a:solidFill>
                  <a:schemeClr val="accent1">
                    <a:lumMod val="75000"/>
                  </a:schemeClr>
                </a:solidFill>
                <a:latin typeface="Arial"/>
                <a:cs typeface="Arial"/>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Johnson, A., "Machine Learning for Cybersecurity: Techniques and Applications," Springer, 20XX.</a:t>
            </a:r>
          </a:p>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Brown, R., "Advanced Encryption Techniques for Data Protection," Wiley, 20XX.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196"/>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115666"/>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42900" marL="342900">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dirty="0" sz="28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endParaRPr dirty="0" sz="2400" lang="en-IN"/>
          </a:p>
        </p:txBody>
      </p:sp>
      <p:pic>
        <p:nvPicPr>
          <p:cNvPr id="2097153" name="Picture 2"/>
          <p:cNvPicPr>
            <a:picLocks noChangeAspect="1"/>
          </p:cNvPicPr>
          <p:nvPr/>
        </p:nvPicPr>
        <p:blipFill>
          <a:blip xmlns:r="http://schemas.openxmlformats.org/officeDocument/2006/relationships" r:embed="rId1"/>
          <a:stretch>
            <a:fillRect/>
          </a:stretch>
        </p:blipFill>
        <p:spPr>
          <a:xfrm>
            <a:off x="5549392" y="1957656"/>
            <a:ext cx="5702808" cy="2876888"/>
          </a:xfrm>
          <a:prstGeom prst="rect"/>
        </p:spPr>
      </p:pic>
      <p:pic>
        <p:nvPicPr>
          <p:cNvPr id="2097154" name="Picture 3"/>
          <p:cNvPicPr>
            <a:picLocks noChangeAspect="1"/>
          </p:cNvPicPr>
          <p:nvPr/>
        </p:nvPicPr>
        <p:blipFill>
          <a:blip xmlns:r="http://schemas.openxmlformats.org/officeDocument/2006/relationships" r:embed="rId2"/>
          <a:stretch>
            <a:fillRect/>
          </a:stretch>
        </p:blipFill>
        <p:spPr>
          <a:xfrm>
            <a:off x="558143" y="1685191"/>
            <a:ext cx="4511397" cy="342181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Joshua Daniel</cp:lastModifiedBy>
  <dcterms:created xsi:type="dcterms:W3CDTF">2021-05-25T07:50:10Z</dcterms:created>
  <dcterms:modified xsi:type="dcterms:W3CDTF">2024-04-05T12:12:20Z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46fb3ec72b294637b107c2a4e5cf3092</vt:lpwstr>
  </property>
</Properties>
</file>