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9E73FE-393D-4C66-A50A-1C31B02570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visualization tool for electric vehicle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B76D9B-956A-4C6E-8D87-2F0193175D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22:13:24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t brands of Electric cars globally" id="10" name="slide10">
            <a:extLst>
              <a:ext uri="{FF2B5EF4-FFF2-40B4-BE49-F238E27FC236}">
                <a16:creationId xmlns:a16="http://schemas.microsoft.com/office/drawing/2014/main" id="{AE650690-E339-4D7B-BF78-F89253E5C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781175"/>
            <a:ext cx="5715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t Electric cars brands in India" id="11" name="slide11">
            <a:extLst>
              <a:ext uri="{FF2B5EF4-FFF2-40B4-BE49-F238E27FC236}">
                <a16:creationId xmlns:a16="http://schemas.microsoft.com/office/drawing/2014/main" id="{C329A32C-7BF4-4A3B-8365-4628DBE2E1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833562"/>
            <a:ext cx="571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 Charging stations map of India" id="2" name="slide2">
            <a:extLst>
              <a:ext uri="{FF2B5EF4-FFF2-40B4-BE49-F238E27FC236}">
                <a16:creationId xmlns:a16="http://schemas.microsoft.com/office/drawing/2014/main" id="{64E7757E-755C-418E-8302-810F46CB5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1537"/>
            <a:ext cx="9172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t EV Cars in India" id="3" name="slide3">
            <a:extLst>
              <a:ext uri="{FF2B5EF4-FFF2-40B4-BE49-F238E27FC236}">
                <a16:creationId xmlns:a16="http://schemas.microsoft.com/office/drawing/2014/main" id="{7B0F3949-C692-4B47-B447-C36A51153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1995487"/>
            <a:ext cx="9658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peed for different cars" id="4" name="slide4">
            <a:extLst>
              <a:ext uri="{FF2B5EF4-FFF2-40B4-BE49-F238E27FC236}">
                <a16:creationId xmlns:a16="http://schemas.microsoft.com/office/drawing/2014/main" id="{DCBDB925-5500-4222-81A2-CCB3688F0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27" y="0"/>
            <a:ext cx="8265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for different cars in India" id="5" name="slide5">
            <a:extLst>
              <a:ext uri="{FF2B5EF4-FFF2-40B4-BE49-F238E27FC236}">
                <a16:creationId xmlns:a16="http://schemas.microsoft.com/office/drawing/2014/main" id="{931EA3D2-C01A-4740-A885-27CD55D3E3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1604962"/>
            <a:ext cx="92487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st efficient brands" id="6" name="slide6">
            <a:extLst>
              <a:ext uri="{FF2B5EF4-FFF2-40B4-BE49-F238E27FC236}">
                <a16:creationId xmlns:a16="http://schemas.microsoft.com/office/drawing/2014/main" id="{8476A2DC-4DBA-42EB-9C96-40B3A334B5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900237"/>
            <a:ext cx="77057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 according to bodystyle" id="7" name="slide7">
            <a:extLst>
              <a:ext uri="{FF2B5EF4-FFF2-40B4-BE49-F238E27FC236}">
                <a16:creationId xmlns:a16="http://schemas.microsoft.com/office/drawing/2014/main" id="{169F6B48-4DD2-4D80-B7E0-103EA634ED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28650"/>
            <a:ext cx="6057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models by each brand in India" id="8" name="slide8">
            <a:extLst>
              <a:ext uri="{FF2B5EF4-FFF2-40B4-BE49-F238E27FC236}">
                <a16:creationId xmlns:a16="http://schemas.microsoft.com/office/drawing/2014/main" id="{5AB01F35-83EA-4234-A91E-E60F1F1CED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876300"/>
            <a:ext cx="86391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 filtered by PowerTrain type" id="9" name="slide9">
            <a:extLst>
              <a:ext uri="{FF2B5EF4-FFF2-40B4-BE49-F238E27FC236}">
                <a16:creationId xmlns:a16="http://schemas.microsoft.com/office/drawing/2014/main" id="{5A5B09A4-4E79-4F3A-9877-FEF514F061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2023-05-04T16:43:29Z</dcterms:created>
  <dcterms:modified xsi:type="dcterms:W3CDTF">2023-05-04T16:43:29Z</dcterms:modified>
</cp:coreProperties>
</file>