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69B06F-E09B-4D2B-B9B4-7FD152CFDF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visualization tool for electric vehicle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AFD9B9-CEF8-4B2D-9B14-ECF557DB30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18:56:12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cars Analytic" id="2" name="slide2">
            <a:extLst>
              <a:ext uri="{FF2B5EF4-FFF2-40B4-BE49-F238E27FC236}">
                <a16:creationId xmlns:a16="http://schemas.microsoft.com/office/drawing/2014/main" id="{471A1308-C7FB-44B8-9E02-E747AE59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0"/>
            <a:ext cx="452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2023-05-04T13:26:15Z</dcterms:created>
  <dcterms:modified xsi:type="dcterms:W3CDTF">2023-05-04T13:26:15Z</dcterms:modified>
</cp:coreProperties>
</file>