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89B7B5-E277-4DF1-9334-4F11941BB1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visualization tool for electric vehicle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BBCE8B3-4AAF-452C-946E-F20E09C5C91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04-05-2023 18:56:41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of Electric cars in India1" id="2" name="slide2">
            <a:extLst>
              <a:ext uri="{FF2B5EF4-FFF2-40B4-BE49-F238E27FC236}">
                <a16:creationId xmlns:a16="http://schemas.microsoft.com/office/drawing/2014/main" id="{2DA96B65-3B8C-4A9B-81CF-E1E3CED12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of Electric cars in India2" id="3" name="slide3">
            <a:extLst>
              <a:ext uri="{FF2B5EF4-FFF2-40B4-BE49-F238E27FC236}">
                <a16:creationId xmlns:a16="http://schemas.microsoft.com/office/drawing/2014/main" id="{81591A21-36D9-4FDB-B6CF-7C1B35352F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of Electric cars in India3" id="4" name="slide4">
            <a:extLst>
              <a:ext uri="{FF2B5EF4-FFF2-40B4-BE49-F238E27FC236}">
                <a16:creationId xmlns:a16="http://schemas.microsoft.com/office/drawing/2014/main" id="{3B554DF9-4E36-48E7-BC23-A7B1E6C558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of Electric cars in India4" id="5" name="slide5">
            <a:extLst>
              <a:ext uri="{FF2B5EF4-FFF2-40B4-BE49-F238E27FC236}">
                <a16:creationId xmlns:a16="http://schemas.microsoft.com/office/drawing/2014/main" id="{FC55CB54-F397-4A25-8F29-DCD68EC83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2023-05-04T13:26:46Z</dcterms:created>
  <dcterms:modified xsi:type="dcterms:W3CDTF">2023-05-04T13:26:46Z</dcterms:modified>
</cp:coreProperties>
</file>