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8" r:id="rId8"/>
    <p:sldId id="265" r:id="rId9"/>
    <p:sldId id="269" r:id="rId10"/>
    <p:sldId id="266" r:id="rId11"/>
    <p:sldId id="267" r:id="rId12"/>
    <p:sldId id="260" r:id="rId13"/>
    <p:sldId id="261" r:id="rId14"/>
    <p:sldId id="262" r:id="rId15"/>
  </p:sldIdLst>
  <p:sldSz cx="9144000" cy="5143500" type="screen16x9"/>
  <p:notesSz cx="9144000" cy="5143500"/>
  <p:embeddedFontLst>
    <p:embeddedFont>
      <p:font typeface="Calibri" panose="020F0502020204030204" pitchFamily="34" charset="0"/>
      <p:regular r:id="rId16"/>
      <p:bold r:id="rId17"/>
      <p:italic r:id="rId18"/>
      <p:boldItalic r:id="rId19"/>
    </p:embeddedFont>
    <p:embeddedFont>
      <p:font typeface="CFJCTS+PublicSans-Bold" panose="020B0604020202020204"/>
      <p:regular r:id="rId20"/>
    </p:embeddedFont>
    <p:embeddedFont>
      <p:font typeface="ILIIOR+EBGaramond-Bold" panose="020B0604020202020204"/>
      <p:regular r:id="rId21"/>
    </p:embeddedFont>
    <p:embeddedFont>
      <p:font typeface="Impact" panose="020B0806030902050204" pitchFamily="34" charset="0"/>
      <p:regular r:id="rId22"/>
    </p:embeddedFont>
    <p:embeddedFont>
      <p:font typeface="KQGMTU+Arial-BoldMT" panose="020B0604020202020204"/>
      <p:regular r:id="rId23"/>
    </p:embeddedFont>
    <p:embeddedFont>
      <p:font typeface="PVLNNE+ArialMT" panose="020B0604020202020204"/>
      <p:regular r:id="rId24"/>
    </p:embeddedFont>
    <p:embeddedFont>
      <p:font typeface="RMKPBC+PublicSans-BoldItalic" panose="020B0604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042" y="53"/>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10/31/2023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07504" y="2499742"/>
            <a:ext cx="5040560"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E-COMMERCE WEBSITE</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16088" y="972705"/>
            <a:ext cx="8667341" cy="155352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Deploy the application on a web server or cloud platform.</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16088" y="3072537"/>
            <a:ext cx="8578163"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full-stack Java-based Ecommerce solution, combining front-end and back-end development, to deliver a comprehensive and secure financial management system. This platform includes features like user registration, authentication, fund transfers, balance inquiries, and transaction history. Built with Java, Spring Boot, HTML, CSS, and JavaScript, it ensures a seamless user experience with enhanced security measures. Successful implementation necessitates meticulous planning, integrated databases, rigorous testing, and ongoing maintenance to offer a reliable and user-friendly solution for efficient financial management</a:t>
            </a:r>
          </a:p>
        </p:txBody>
      </p:sp>
    </p:spTree>
    <p:extLst>
      <p:ext uri="{BB962C8B-B14F-4D97-AF65-F5344CB8AC3E}">
        <p14:creationId xmlns:p14="http://schemas.microsoft.com/office/powerpoint/2010/main" val="345450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555776" y="1491630"/>
            <a:ext cx="4392488" cy="189924"/>
          </a:xfrm>
          <a:prstGeom prst="rect">
            <a:avLst/>
          </a:prstGeom>
        </p:spPr>
        <p:txBody>
          <a:bodyPr vert="horz" wrap="square" lIns="0" tIns="0" rIns="0" bIns="0" rtlCol="0">
            <a:spAutoFit/>
          </a:bodyPr>
          <a:lstStyle/>
          <a:p>
            <a:pPr>
              <a:lnSpc>
                <a:spcPts val="1645"/>
              </a:lnSpc>
            </a:pPr>
            <a:r>
              <a:rPr lang="en-US" sz="1200" b="1">
                <a:solidFill>
                  <a:schemeClr val="tx2">
                    <a:lumMod val="60000"/>
                    <a:lumOff val="40000"/>
                  </a:schemeClr>
                </a:solidFill>
                <a:latin typeface="Times New Roman" panose="02020603050405020304" pitchFamily="18" charset="0"/>
                <a:cs typeface="Times New Roman" panose="02020603050405020304" pitchFamily="18" charset="0"/>
              </a:rPr>
              <a:t>https://github.com/Gopim3/NM-APEC-IT-GROUP4</a:t>
            </a:r>
            <a:endParaRPr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E-COMMERCE WEBSITE</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Introducing a secure and user-friendly Ecommerce platform, redefining online shopping. With features like seamless browsing, enhanced security, and 24/7 support, we empower users to shop conveniently and confidently. Join us in shaping the future of online retail.</a:t>
            </a:r>
          </a:p>
        </p:txBody>
      </p:sp>
      <p:sp>
        <p:nvSpPr>
          <p:cNvPr id="19" name="Rectangle: Rounded Corners 18">
            <a:extLst>
              <a:ext uri="{FF2B5EF4-FFF2-40B4-BE49-F238E27FC236}">
                <a16:creationId xmlns:a16="http://schemas.microsoft.com/office/drawing/2014/main"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Amazon is a renowned e-commerce and technology giant, offering a vast online marketplace where users can shop for a wide range of products, from electronics to books. With a user-friendly interface, secure payment options, and quick delivery services, Amazon provides a seamless online shopping experience</a:t>
            </a:r>
          </a:p>
        </p:txBody>
      </p:sp>
      <p:sp>
        <p:nvSpPr>
          <p:cNvPr id="29" name="Rectangle: Rounded Corners 28">
            <a:extLst>
              <a:ext uri="{FF2B5EF4-FFF2-40B4-BE49-F238E27FC236}">
                <a16:creationId xmlns:a16="http://schemas.microsoft.com/office/drawing/2014/main"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Flipkart is a popular Indian e-commerce platform that offers a diverse range of products, from electronics to fashion items. With its user-friendly interface and reliable delivery services, Flipkart has become a go-to destination for online shopping in India.</a:t>
            </a:r>
          </a:p>
        </p:txBody>
      </p:sp>
      <p:sp>
        <p:nvSpPr>
          <p:cNvPr id="30" name="object 3">
            <a:extLst>
              <a:ext uri="{FF2B5EF4-FFF2-40B4-BE49-F238E27FC236}">
                <a16:creationId xmlns:a16="http://schemas.microsoft.com/office/drawing/2014/main"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F59F6A-BDEC-377A-F8D6-93C0A0C51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4728" y="2229398"/>
            <a:ext cx="1257729" cy="1266533"/>
          </a:xfrm>
          <a:prstGeom prst="rect">
            <a:avLst/>
          </a:prstGeom>
        </p:spPr>
      </p:pic>
      <p:pic>
        <p:nvPicPr>
          <p:cNvPr id="9" name="Picture 8">
            <a:extLst>
              <a:ext uri="{FF2B5EF4-FFF2-40B4-BE49-F238E27FC236}">
                <a16:creationId xmlns:a16="http://schemas.microsoft.com/office/drawing/2014/main" id="{5D795EAB-3F05-485C-96D4-20C4EB3298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02" y="3668234"/>
            <a:ext cx="1387872" cy="1384402"/>
          </a:xfrm>
          <a:prstGeom prst="rect">
            <a:avLst/>
          </a:prstGeom>
        </p:spPr>
      </p:pic>
      <p:pic>
        <p:nvPicPr>
          <p:cNvPr id="15" name="Picture 14">
            <a:extLst>
              <a:ext uri="{FF2B5EF4-FFF2-40B4-BE49-F238E27FC236}">
                <a16:creationId xmlns:a16="http://schemas.microsoft.com/office/drawing/2014/main" id="{BE0997C9-077A-932B-DF03-111D7103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6225" y="195248"/>
            <a:ext cx="2139751" cy="2139751"/>
          </a:xfrm>
          <a:prstGeom prst="rect">
            <a:avLst/>
          </a:prstGeom>
        </p:spPr>
      </p:pic>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43F3BD-01FA-4360-884F-96662D0BE98B}"/>
              </a:ext>
            </a:extLst>
          </p:cNvPr>
          <p:cNvSpPr/>
          <p:nvPr/>
        </p:nvSpPr>
        <p:spPr>
          <a:xfrm>
            <a:off x="105155" y="225330"/>
            <a:ext cx="3471559"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413792" y="143422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Define the application's scope, features, and target audience.</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Create a detailed system design, including data models, user interfaces, and architecture</a:t>
            </a:r>
            <a:r>
              <a:rPr lang="en-US" dirty="0">
                <a:solidFill>
                  <a:schemeClr val="accent6"/>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AC234553-5F87-4977-BABE-0EFA5CAFB967}"/>
              </a:ext>
            </a:extLst>
          </p:cNvPr>
          <p:cNvSpPr/>
          <p:nvPr/>
        </p:nvSpPr>
        <p:spPr>
          <a:xfrm>
            <a:off x="425345" y="330149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Integrate with APIs or libraries for user interactions</a:t>
            </a:r>
            <a:r>
              <a:rPr lang="en-US" dirty="0">
                <a:solidFill>
                  <a:schemeClr val="accent6"/>
                </a:solidFill>
                <a:latin typeface="Times New Roman" panose="02020603050405020304" pitchFamily="18" charset="0"/>
                <a:cs typeface="Times New Roman" panose="02020603050405020304" pitchFamily="18" charset="0"/>
              </a:rPr>
              <a:t>.</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97714" y="9184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54905" y="686346"/>
            <a:ext cx="8667341"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Server Setup: Set up a backend server environment using Java, ensuring robust and reliable server capabilities.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Framework Utilization: Leverage a versatile framework like Spring Boot to expedite development, enhancing efficiency and scalability.</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Security: Implement stringent user authentication and authorization protocols, along with effective session management, to fortify user data and interactions.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API Development: Craft RESTful APIs to facilitate secure and seamless financial operations, including money transfers, balance inquiries, and transaction history retrieval</a:t>
            </a: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84782" y="19862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4. Database Setup:</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251521" y="686346"/>
            <a:ext cx="8770726"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Select a Database System: Choose a suitable database system such as MySQL or PostgreSQL and set it up to provide a reliable data storage solution.</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Schema and Table Design: Design and create the necessary database schemas and tables to efficiently store user data, account balances, and transaction records.</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Database Integration: Implement seamless database connectivity in your Java application, either by utilizing JDBC (Java Database Connectivity) or an ORM (Object-Relational Mapping) framework. This ensures that your application interacts effectively with the chosen database system, facilitating data retrieval, storage, and management</a:t>
            </a:r>
          </a:p>
        </p:txBody>
      </p:sp>
    </p:spTree>
    <p:extLst>
      <p:ext uri="{BB962C8B-B14F-4D97-AF65-F5344CB8AC3E}">
        <p14:creationId xmlns:p14="http://schemas.microsoft.com/office/powerpoint/2010/main" val="294944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65414" y="1498443"/>
            <a:ext cx="8667341" cy="2146613"/>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 Encryption: Prioritize data security by implementing encryption mechanisms to safeguard sensitive information like passwords and transaction details.</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Secure Communication: Employ secure communication protocols such as HTTPS to protect data during transmission, ensuring privacy and integrity.</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Input Validation: Implement rigorous input validation to mitigate common security vulnerabilities, preventing malicious inputs and enhancing system resilience.</a:t>
            </a:r>
          </a:p>
        </p:txBody>
      </p:sp>
    </p:spTree>
    <p:extLst>
      <p:ext uri="{BB962C8B-B14F-4D97-AF65-F5344CB8AC3E}">
        <p14:creationId xmlns:p14="http://schemas.microsoft.com/office/powerpoint/2010/main" val="351525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6.TESTING :</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38881" y="1216098"/>
            <a:ext cx="8667341" cy="272949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Unit Testing: Validate individual components and functions through rigorous unit testing, addressing isolated issues effectively.</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Integration Testing: Ensure seamless interactions between front-end and back-end systems with comprehensive integration testing, verifying the holistic system operation.</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Acceptance Testing: Assess application usability in user acceptance testing before deployment, aligning the system with user expectations and making refinements as required</a:t>
            </a:r>
          </a:p>
        </p:txBody>
      </p:sp>
    </p:spTree>
    <p:extLst>
      <p:ext uri="{BB962C8B-B14F-4D97-AF65-F5344CB8AC3E}">
        <p14:creationId xmlns:p14="http://schemas.microsoft.com/office/powerpoint/2010/main" val="1879374663"/>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TotalTime>
  <Words>920</Words>
  <Application>Microsoft Office PowerPoint</Application>
  <PresentationFormat>On-screen Show (16:9)</PresentationFormat>
  <Paragraphs>95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Times New Roman</vt:lpstr>
      <vt:lpstr>PVLNNE+ArialMT</vt:lpstr>
      <vt:lpstr>CFJCTS+PublicSans-Bold</vt:lpstr>
      <vt:lpstr>Impact</vt:lpstr>
      <vt:lpstr>Calibri</vt:lpstr>
      <vt:lpstr>KQGMTU+Arial-BoldMT</vt:lpstr>
      <vt:lpstr>ILIIOR+EBGaramond-Bold</vt:lpstr>
      <vt:lpstr>Wingdings</vt:lpstr>
      <vt:lpstr>RMKPBC+PublicSans-BoldItalic</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RAJA R</cp:lastModifiedBy>
  <cp:revision>31</cp:revision>
  <dcterms:modified xsi:type="dcterms:W3CDTF">2023-10-31T08:48:28Z</dcterms:modified>
</cp:coreProperties>
</file>