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CB95-854F-433F-BA07-17D92473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6980B-C009-46A9-82EB-2F54C3AA3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7353-591B-40A5-8028-F94926A4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6CD1-B8EA-4111-A636-E8D78F99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EEB2-F7A8-46BB-BD82-9060639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1BDD-B1EC-43CA-8480-FA0D7421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B641-00AB-453F-8B13-D94C4016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B46D-4729-4E0A-BBEC-9EEE3D5E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8EB2-29A5-4C7F-9377-B3120BA5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8F5B-938E-404A-A45A-26B260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7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E9253-CCD2-406E-9657-D75B83110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B45D3-94D2-4979-B7D1-6213ADE72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CCDF-D945-40F0-9BBC-D4C66EF2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E26-97C2-445B-A0A0-1FE7C66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122E-1A27-42AD-BDE4-24E4F907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E00-1C8E-4400-AA5B-73E460DF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53FB-2419-40E8-A7C5-3AA5C7ED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DD7A-32C2-4FCE-8C8E-724AFA1E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35A9-2EA2-4B49-AF40-697C6FF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76CD-F779-48CE-9D9F-AA8DF6CF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402C-B039-401C-B759-75EA73D8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E9BB-28FA-4BF5-A553-ED75039D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CCC1-C2DB-44B8-AF40-63CE66EE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8817-15E9-4B10-8AA6-4ABD36D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06A1-CE55-4083-B6DC-D5C598E0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769F-5F0B-47C2-A2CB-863D718B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B016-5015-4D09-B18A-BA1534D3D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E83CC-DFCC-46DC-8447-5B5401F5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D8D16-C8BE-415F-A6A7-BE70BB88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68874-4ABE-4411-A272-1AB6C52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1E0E-EFC0-495D-AFAD-FBF4E6BB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7E90-0891-4A0B-A505-249301CF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7613-4DCD-4169-9812-8399DA0C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5F07-23BE-4494-A883-ED570280C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24840-25E7-4731-9D86-68775C15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394C6-A924-4049-A834-0C4A9CA3B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F2324-F95A-4958-8A20-D39CD08A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AC00A-FC93-4CBD-B67C-8A335F32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630A4-96C4-4C7F-8ECC-DEDE5A94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3419-82BE-47D3-BE54-7E9E64AF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A0AB7-B9DD-4712-B9B6-33F820F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0595A-9D2B-48B4-9CF5-5DFA3635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67A37-4B39-4F20-8B97-DFD04544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1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8D09C-BA01-432D-8172-B5EC05BB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52E73-768B-4FB3-864B-EA4DA797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C3EC-33F9-48D6-B8DD-C8CDF341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8966-B9DE-4189-8050-7CF67663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02AC-7C0A-4F70-8EB7-79732E5F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5BD2-45D4-4D23-B16F-7EC1D51C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A0980-412E-49DB-9FBF-45FBF095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1FE4D-08FB-435D-AA97-9548965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C562-DBA2-436E-8BFE-B6A4BEA6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9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8970-DADE-4009-8687-8A56970A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E9CF2-122C-43E8-AD81-285B312D8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E9C38-737B-49F3-9230-C89872A0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A871-AE3C-43C5-B345-AEF1300D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69625-99A7-4DAD-9D6D-AFE29385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EDBC7-2B5D-49AA-87F4-83A29542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4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E4760-7A89-4D28-8FDA-FC02AEF7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8D8B-F601-4569-BAF0-9BB00E9C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F48B-70F5-4F73-9C27-FD4C5E4E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CFD5-ADC1-4E92-8682-201E31BDBF9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8413-2E20-45B4-B87B-335516A08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E5C2-8DA6-468C-98B5-AEA73CC05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65F3EF-C915-48B3-B7CC-ADCC5D3E607A}"/>
              </a:ext>
            </a:extLst>
          </p:cNvPr>
          <p:cNvSpPr txBox="1"/>
          <p:nvPr/>
        </p:nvSpPr>
        <p:spPr>
          <a:xfrm>
            <a:off x="6866965" y="1013012"/>
            <a:ext cx="297260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Give Naming to Amenities</a:t>
            </a:r>
          </a:p>
          <a:p>
            <a:pPr marL="342900" indent="-342900">
              <a:buAutoNum type="arabicPeriod"/>
            </a:pPr>
            <a:r>
              <a:rPr lang="en-IN" dirty="0"/>
              <a:t>Add _</a:t>
            </a:r>
            <a:r>
              <a:rPr lang="en-IN" dirty="0" err="1"/>
              <a:t>DocNo</a:t>
            </a:r>
            <a:r>
              <a:rPr lang="en-IN" dirty="0"/>
              <a:t> layer</a:t>
            </a:r>
          </a:p>
          <a:p>
            <a:pPr marL="342900" indent="-342900">
              <a:buAutoNum type="arabicPeriod"/>
            </a:pPr>
            <a:r>
              <a:rPr lang="en-IN" dirty="0"/>
              <a:t>Add _</a:t>
            </a:r>
            <a:r>
              <a:rPr lang="en-IN" dirty="0" err="1"/>
              <a:t>LandLord</a:t>
            </a:r>
            <a:r>
              <a:rPr lang="en-IN" dirty="0"/>
              <a:t>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F3341-770A-4305-AE9D-738CA1BA2215}"/>
              </a:ext>
            </a:extLst>
          </p:cNvPr>
          <p:cNvSpPr txBox="1"/>
          <p:nvPr/>
        </p:nvSpPr>
        <p:spPr>
          <a:xfrm>
            <a:off x="1138518" y="295870"/>
            <a:ext cx="2972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Command Name: 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MExport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E1685-6627-469C-8D2F-5F6A2647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51545"/>
              </p:ext>
            </p:extLst>
          </p:nvPr>
        </p:nvGraphicFramePr>
        <p:xfrm>
          <a:off x="1038724" y="1306792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_SurveyNo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_MortgageArea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8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FC474-2DAD-41D4-BFBD-2BD5110C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77673"/>
              </p:ext>
            </p:extLst>
          </p:nvPr>
        </p:nvGraphicFramePr>
        <p:xfrm>
          <a:off x="6677524" y="1835710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SurveyNo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MortgageArea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909ACD-158E-49DA-B6E7-25D020E8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3" y="125506"/>
            <a:ext cx="4878124" cy="66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8D58F-ED0C-4483-9086-37350E80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0" y="0"/>
            <a:ext cx="8837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3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45459-A40D-4507-9380-DFC0D49A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2" y="138455"/>
            <a:ext cx="5631668" cy="634801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D3C0BC-235D-4BE0-8844-2144F1CE0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59893"/>
              </p:ext>
            </p:extLst>
          </p:nvPr>
        </p:nvGraphicFramePr>
        <p:xfrm>
          <a:off x="6677524" y="1835710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SurveyNo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MortgageArea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C6F68-C696-46AA-94EE-318B44AE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8" y="245821"/>
            <a:ext cx="5204911" cy="598983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FC474-2DAD-41D4-BFBD-2BD5110C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61954"/>
              </p:ext>
            </p:extLst>
          </p:nvPr>
        </p:nvGraphicFramePr>
        <p:xfrm>
          <a:off x="6677524" y="1835710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SurveyNo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_MortgageArea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5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FC474-2DAD-41D4-BFBD-2BD5110C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37066"/>
              </p:ext>
            </p:extLst>
          </p:nvPr>
        </p:nvGraphicFramePr>
        <p:xfrm>
          <a:off x="6677524" y="1835710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SurveyNo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_MortgageArea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A71F3D0-E77D-470D-B7B4-F7FFBD50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4" y="170329"/>
            <a:ext cx="379147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FC474-2DAD-41D4-BFBD-2BD5110C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42111"/>
              </p:ext>
            </p:extLst>
          </p:nvPr>
        </p:nvGraphicFramePr>
        <p:xfrm>
          <a:off x="6677524" y="1835710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SurveyNo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MortgageArea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D7AA9BA-7986-4D27-B553-0190F2A4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1" y="914400"/>
            <a:ext cx="6246461" cy="44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4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FC474-2DAD-41D4-BFBD-2BD5110C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41662"/>
              </p:ext>
            </p:extLst>
          </p:nvPr>
        </p:nvGraphicFramePr>
        <p:xfrm>
          <a:off x="6677524" y="1835710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SurveyNo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MortgageArea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B696186-17EC-4E94-95EF-69C67D90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13" y="514110"/>
            <a:ext cx="5098222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9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FC474-2DAD-41D4-BFBD-2BD5110C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68399"/>
              </p:ext>
            </p:extLst>
          </p:nvPr>
        </p:nvGraphicFramePr>
        <p:xfrm>
          <a:off x="6677524" y="1835710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SurveyNo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MortgageArea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A4C0BA7-0DEA-40F3-828C-7F0184E9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200959"/>
            <a:ext cx="5776461" cy="60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FC474-2DAD-41D4-BFBD-2BD5110C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7659"/>
              </p:ext>
            </p:extLst>
          </p:nvPr>
        </p:nvGraphicFramePr>
        <p:xfrm>
          <a:off x="6677524" y="1835710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SurveyNo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MortgageArea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C1D2EC5-F7F6-41D3-A689-EB5457EE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4" y="355475"/>
            <a:ext cx="4151842" cy="61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2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FC474-2DAD-41D4-BFBD-2BD5110C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14003"/>
              </p:ext>
            </p:extLst>
          </p:nvPr>
        </p:nvGraphicFramePr>
        <p:xfrm>
          <a:off x="6677524" y="1835710"/>
          <a:ext cx="415184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57">
                  <a:extLst>
                    <a:ext uri="{9D8B030D-6E8A-4147-A177-3AD203B41FA5}">
                      <a16:colId xmlns:a16="http://schemas.microsoft.com/office/drawing/2014/main" val="1505665710"/>
                    </a:ext>
                  </a:extLst>
                </a:gridCol>
                <a:gridCol w="2999885">
                  <a:extLst>
                    <a:ext uri="{9D8B030D-6E8A-4147-A177-3AD203B41FA5}">
                      <a16:colId xmlns:a16="http://schemas.microsoft.com/office/drawing/2014/main" val="1545122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SurveyNo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86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21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IndivSubPlot_DIMENSION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MortgageArea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8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_Amenity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11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IN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Amenity_DIMENSION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4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DocNo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LandLord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3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lang="en-IN" sz="2000" u="none" strike="noStrike" dirty="0" err="1">
                          <a:ln>
                            <a:noFill/>
                          </a:ln>
                          <a:effectLst/>
                        </a:rPr>
                        <a:t>InternalRoad</a:t>
                      </a:r>
                      <a:endParaRPr lang="en-IN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185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F8BE0E0-C306-45A9-9E8C-DC9AAC22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24324"/>
            <a:ext cx="4396748" cy="66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8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326</Words>
  <Application>Microsoft Office PowerPoint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Gopinadh Guddanti</dc:creator>
  <cp:lastModifiedBy>Gopinadh Guddanti</cp:lastModifiedBy>
  <cp:revision>8</cp:revision>
  <dcterms:created xsi:type="dcterms:W3CDTF">2024-08-05T17:47:47Z</dcterms:created>
  <dcterms:modified xsi:type="dcterms:W3CDTF">2024-08-06T02:18:26Z</dcterms:modified>
</cp:coreProperties>
</file>