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7" r:id="rId4"/>
    <p:sldMasterId id="214748369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IBM Plex Serif"/>
      <p:regular r:id="rId17"/>
      <p:bold r:id="rId18"/>
      <p:italic r:id="rId19"/>
      <p:boldItalic r:id="rId20"/>
    </p:embeddedFont>
    <p:embeddedFont>
      <p:font typeface="Archivo Medium"/>
      <p:regular r:id="rId21"/>
      <p:bold r:id="rId22"/>
      <p:italic r:id="rId23"/>
      <p:boldItalic r:id="rId24"/>
    </p:embeddedFont>
    <p:embeddedFont>
      <p:font typeface="IBM Plex Serif Medium"/>
      <p:regular r:id="rId25"/>
      <p:bold r:id="rId26"/>
      <p:italic r:id="rId27"/>
      <p:boldItalic r:id="rId28"/>
    </p:embeddedFont>
    <p:embeddedFont>
      <p:font typeface="Archivo"/>
      <p:regular r:id="rId29"/>
      <p:bold r:id="rId30"/>
      <p:italic r:id="rId31"/>
      <p:boldItalic r:id="rId32"/>
    </p:embeddedFont>
    <p:embeddedFont>
      <p:font typeface="Archivo SemiBol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erif-boldItalic.fntdata"/><Relationship Id="rId22" Type="http://schemas.openxmlformats.org/officeDocument/2006/relationships/font" Target="fonts/ArchivoMedium-bold.fntdata"/><Relationship Id="rId21" Type="http://schemas.openxmlformats.org/officeDocument/2006/relationships/font" Target="fonts/ArchivoMedium-regular.fntdata"/><Relationship Id="rId24" Type="http://schemas.openxmlformats.org/officeDocument/2006/relationships/font" Target="fonts/ArchivoMedium-boldItalic.fntdata"/><Relationship Id="rId23" Type="http://schemas.openxmlformats.org/officeDocument/2006/relationships/font" Target="fonts/Archivo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BMPlexSerifMedium-bold.fntdata"/><Relationship Id="rId25" Type="http://schemas.openxmlformats.org/officeDocument/2006/relationships/font" Target="fonts/IBMPlexSerifMedium-regular.fntdata"/><Relationship Id="rId28" Type="http://schemas.openxmlformats.org/officeDocument/2006/relationships/font" Target="fonts/IBMPlexSerifMedium-boldItalic.fntdata"/><Relationship Id="rId27" Type="http://schemas.openxmlformats.org/officeDocument/2006/relationships/font" Target="fonts/IBMPlexSerifMedium-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Archiv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chivo-italic.fntdata"/><Relationship Id="rId30" Type="http://schemas.openxmlformats.org/officeDocument/2006/relationships/font" Target="fonts/Archivo-bold.fntdata"/><Relationship Id="rId11" Type="http://schemas.openxmlformats.org/officeDocument/2006/relationships/slide" Target="slides/slide5.xml"/><Relationship Id="rId33" Type="http://schemas.openxmlformats.org/officeDocument/2006/relationships/font" Target="fonts/ArchivoSemiBold-regular.fntdata"/><Relationship Id="rId10" Type="http://schemas.openxmlformats.org/officeDocument/2006/relationships/slide" Target="slides/slide4.xml"/><Relationship Id="rId32" Type="http://schemas.openxmlformats.org/officeDocument/2006/relationships/font" Target="fonts/Archivo-boldItalic.fntdata"/><Relationship Id="rId13" Type="http://schemas.openxmlformats.org/officeDocument/2006/relationships/slide" Target="slides/slide7.xml"/><Relationship Id="rId35" Type="http://schemas.openxmlformats.org/officeDocument/2006/relationships/font" Target="fonts/ArchivoSemiBold-italic.fntdata"/><Relationship Id="rId12" Type="http://schemas.openxmlformats.org/officeDocument/2006/relationships/slide" Target="slides/slide6.xml"/><Relationship Id="rId34" Type="http://schemas.openxmlformats.org/officeDocument/2006/relationships/font" Target="fonts/ArchivoSemiBold-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ArchivoSemiBold-boldItalic.fntdata"/><Relationship Id="rId17" Type="http://schemas.openxmlformats.org/officeDocument/2006/relationships/font" Target="fonts/IBMPlexSerif-regular.fntdata"/><Relationship Id="rId16" Type="http://schemas.openxmlformats.org/officeDocument/2006/relationships/slide" Target="slides/slide10.xml"/><Relationship Id="rId19" Type="http://schemas.openxmlformats.org/officeDocument/2006/relationships/font" Target="fonts/IBMPlexSerif-italic.fntdata"/><Relationship Id="rId18" Type="http://schemas.openxmlformats.org/officeDocument/2006/relationships/font" Target="fonts/IBMPlexSerif-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41b9840619_1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41b9840619_1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41b9840619_1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41b9840619_1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41d8103b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41d8103b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41b9840619_1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41b9840619_1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41b9840619_1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41b9840619_1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41b9840619_1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41b9840619_1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41d8103b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41d8103b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41b9840619_1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41b9840619_1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41d8103b7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41d8103b7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lt2"/>
        </a:solidFill>
      </p:bgPr>
    </p:bg>
    <p:spTree>
      <p:nvGrpSpPr>
        <p:cNvPr id="53" name="Shape 53"/>
        <p:cNvGrpSpPr/>
        <p:nvPr/>
      </p:nvGrpSpPr>
      <p:grpSpPr>
        <a:xfrm>
          <a:off x="0" y="0"/>
          <a:ext cx="0" cy="0"/>
          <a:chOff x="0" y="0"/>
          <a:chExt cx="0" cy="0"/>
        </a:xfrm>
      </p:grpSpPr>
      <p:sp>
        <p:nvSpPr>
          <p:cNvPr id="54" name="Google Shape;54;p14"/>
          <p:cNvSpPr/>
          <p:nvPr>
            <p:ph idx="2" type="pic"/>
          </p:nvPr>
        </p:nvSpPr>
        <p:spPr>
          <a:xfrm>
            <a:off x="236850" y="2068225"/>
            <a:ext cx="8661300" cy="2851800"/>
          </a:xfrm>
          <a:prstGeom prst="roundRect">
            <a:avLst>
              <a:gd fmla="val 7221" name="adj"/>
            </a:avLst>
          </a:prstGeom>
          <a:noFill/>
          <a:ln>
            <a:noFill/>
          </a:ln>
        </p:spPr>
      </p:sp>
      <p:sp>
        <p:nvSpPr>
          <p:cNvPr id="55" name="Google Shape;55;p14"/>
          <p:cNvSpPr txBox="1"/>
          <p:nvPr>
            <p:ph type="title"/>
          </p:nvPr>
        </p:nvSpPr>
        <p:spPr>
          <a:xfrm>
            <a:off x="390550" y="513788"/>
            <a:ext cx="8372700" cy="968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6000"/>
              <a:buFont typeface="Archivo SemiBold"/>
              <a:buNone/>
              <a:defRPr sz="6000">
                <a:solidFill>
                  <a:schemeClr val="lt1"/>
                </a:solidFill>
              </a:defRPr>
            </a:lvl1pPr>
            <a:lvl2pPr lvl="1"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2pPr>
            <a:lvl3pPr lvl="2"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3pPr>
            <a:lvl4pPr lvl="3"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4pPr>
            <a:lvl5pPr lvl="4"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5pPr>
            <a:lvl6pPr lvl="5"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6pPr>
            <a:lvl7pPr lvl="6"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7pPr>
            <a:lvl8pPr lvl="7"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8pPr>
            <a:lvl9pPr lvl="8" algn="ctr">
              <a:spcBef>
                <a:spcPts val="0"/>
              </a:spcBef>
              <a:spcAft>
                <a:spcPts val="0"/>
              </a:spcAft>
              <a:buClr>
                <a:schemeClr val="lt1"/>
              </a:buClr>
              <a:buSzPts val="6000"/>
              <a:buFont typeface="Archivo SemiBold"/>
              <a:buNone/>
              <a:defRPr sz="6000">
                <a:solidFill>
                  <a:schemeClr val="lt1"/>
                </a:solidFill>
                <a:latin typeface="Archivo SemiBold"/>
                <a:ea typeface="Archivo SemiBold"/>
                <a:cs typeface="Archivo SemiBold"/>
                <a:sym typeface="Archivo SemiBold"/>
              </a:defRPr>
            </a:lvl9pPr>
          </a:lstStyle>
          <a:p/>
        </p:txBody>
      </p:sp>
      <p:sp>
        <p:nvSpPr>
          <p:cNvPr id="56" name="Google Shape;56;p14"/>
          <p:cNvSpPr txBox="1"/>
          <p:nvPr>
            <p:ph idx="1" type="subTitle"/>
          </p:nvPr>
        </p:nvSpPr>
        <p:spPr>
          <a:xfrm>
            <a:off x="390550" y="1430263"/>
            <a:ext cx="83727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BM Plex Serif SemiBold"/>
              <a:buNone/>
              <a:defRPr>
                <a:solidFill>
                  <a:schemeClr val="lt1"/>
                </a:solidFill>
              </a:defRPr>
            </a:lvl1pPr>
            <a:lvl2pPr lvl="1" algn="ctr">
              <a:spcBef>
                <a:spcPts val="0"/>
              </a:spcBef>
              <a:spcAft>
                <a:spcPts val="0"/>
              </a:spcAft>
              <a:buClr>
                <a:schemeClr val="lt1"/>
              </a:buClr>
              <a:buSzPts val="1600"/>
              <a:buFont typeface="IBM Plex Serif SemiBold"/>
              <a:buNone/>
              <a:defRPr>
                <a:solidFill>
                  <a:schemeClr val="lt1"/>
                </a:solidFill>
              </a:defRPr>
            </a:lvl2pPr>
            <a:lvl3pPr lvl="2" algn="ctr">
              <a:spcBef>
                <a:spcPts val="0"/>
              </a:spcBef>
              <a:spcAft>
                <a:spcPts val="0"/>
              </a:spcAft>
              <a:buClr>
                <a:schemeClr val="lt1"/>
              </a:buClr>
              <a:buSzPts val="1600"/>
              <a:buFont typeface="IBM Plex Serif SemiBold"/>
              <a:buNone/>
              <a:defRPr>
                <a:solidFill>
                  <a:schemeClr val="lt1"/>
                </a:solidFill>
              </a:defRPr>
            </a:lvl3pPr>
            <a:lvl4pPr lvl="3" algn="ctr">
              <a:spcBef>
                <a:spcPts val="0"/>
              </a:spcBef>
              <a:spcAft>
                <a:spcPts val="0"/>
              </a:spcAft>
              <a:buClr>
                <a:schemeClr val="lt1"/>
              </a:buClr>
              <a:buSzPts val="1600"/>
              <a:buFont typeface="IBM Plex Serif SemiBold"/>
              <a:buNone/>
              <a:defRPr>
                <a:solidFill>
                  <a:schemeClr val="lt1"/>
                </a:solidFill>
              </a:defRPr>
            </a:lvl4pPr>
            <a:lvl5pPr lvl="4" algn="ctr">
              <a:spcBef>
                <a:spcPts val="0"/>
              </a:spcBef>
              <a:spcAft>
                <a:spcPts val="0"/>
              </a:spcAft>
              <a:buClr>
                <a:schemeClr val="lt1"/>
              </a:buClr>
              <a:buSzPts val="1600"/>
              <a:buFont typeface="IBM Plex Serif SemiBold"/>
              <a:buNone/>
              <a:defRPr>
                <a:solidFill>
                  <a:schemeClr val="lt1"/>
                </a:solidFill>
              </a:defRPr>
            </a:lvl5pPr>
            <a:lvl6pPr lvl="5" algn="ctr">
              <a:spcBef>
                <a:spcPts val="0"/>
              </a:spcBef>
              <a:spcAft>
                <a:spcPts val="0"/>
              </a:spcAft>
              <a:buClr>
                <a:schemeClr val="lt1"/>
              </a:buClr>
              <a:buSzPts val="1600"/>
              <a:buFont typeface="IBM Plex Serif SemiBold"/>
              <a:buNone/>
              <a:defRPr>
                <a:solidFill>
                  <a:schemeClr val="lt1"/>
                </a:solidFill>
              </a:defRPr>
            </a:lvl6pPr>
            <a:lvl7pPr lvl="6" algn="ctr">
              <a:spcBef>
                <a:spcPts val="0"/>
              </a:spcBef>
              <a:spcAft>
                <a:spcPts val="0"/>
              </a:spcAft>
              <a:buClr>
                <a:schemeClr val="lt1"/>
              </a:buClr>
              <a:buSzPts val="1600"/>
              <a:buFont typeface="IBM Plex Serif SemiBold"/>
              <a:buNone/>
              <a:defRPr>
                <a:solidFill>
                  <a:schemeClr val="lt1"/>
                </a:solidFill>
              </a:defRPr>
            </a:lvl7pPr>
            <a:lvl8pPr lvl="7" algn="ctr">
              <a:spcBef>
                <a:spcPts val="0"/>
              </a:spcBef>
              <a:spcAft>
                <a:spcPts val="0"/>
              </a:spcAft>
              <a:buClr>
                <a:schemeClr val="lt1"/>
              </a:buClr>
              <a:buSzPts val="1600"/>
              <a:buFont typeface="IBM Plex Serif SemiBold"/>
              <a:buNone/>
              <a:defRPr>
                <a:solidFill>
                  <a:schemeClr val="lt1"/>
                </a:solidFill>
              </a:defRPr>
            </a:lvl8pPr>
            <a:lvl9pPr lvl="8" algn="ctr">
              <a:spcBef>
                <a:spcPts val="0"/>
              </a:spcBef>
              <a:spcAft>
                <a:spcPts val="0"/>
              </a:spcAft>
              <a:buClr>
                <a:schemeClr val="lt1"/>
              </a:buClr>
              <a:buSzPts val="1600"/>
              <a:buFont typeface="IBM Plex Serif SemiBold"/>
              <a:buNone/>
              <a:defRPr>
                <a:solidFill>
                  <a:schemeClr val="lt1"/>
                </a:solidFill>
              </a:defRPr>
            </a:lvl9pPr>
          </a:lstStyle>
          <a:p/>
        </p:txBody>
      </p:sp>
      <p:cxnSp>
        <p:nvCxnSpPr>
          <p:cNvPr id="57" name="Google Shape;57;p14"/>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58" name="Google Shape;58;p14"/>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algn="l">
              <a:buNone/>
              <a:defRPr sz="1000">
                <a:solidFill>
                  <a:schemeClr val="lt1"/>
                </a:solidFill>
                <a:latin typeface="Archivo"/>
                <a:ea typeface="Archivo"/>
                <a:cs typeface="Archivo"/>
                <a:sym typeface="Archivo"/>
              </a:defRPr>
            </a:lvl1pPr>
            <a:lvl2pPr lvl="1" algn="l">
              <a:buNone/>
              <a:defRPr sz="1000">
                <a:solidFill>
                  <a:schemeClr val="lt1"/>
                </a:solidFill>
                <a:latin typeface="Archivo"/>
                <a:ea typeface="Archivo"/>
                <a:cs typeface="Archivo"/>
                <a:sym typeface="Archivo"/>
              </a:defRPr>
            </a:lvl2pPr>
            <a:lvl3pPr lvl="2" algn="l">
              <a:buNone/>
              <a:defRPr sz="1000">
                <a:solidFill>
                  <a:schemeClr val="lt1"/>
                </a:solidFill>
                <a:latin typeface="Archivo"/>
                <a:ea typeface="Archivo"/>
                <a:cs typeface="Archivo"/>
                <a:sym typeface="Archivo"/>
              </a:defRPr>
            </a:lvl3pPr>
            <a:lvl4pPr lvl="3" algn="l">
              <a:buNone/>
              <a:defRPr sz="1000">
                <a:solidFill>
                  <a:schemeClr val="lt1"/>
                </a:solidFill>
                <a:latin typeface="Archivo"/>
                <a:ea typeface="Archivo"/>
                <a:cs typeface="Archivo"/>
                <a:sym typeface="Archivo"/>
              </a:defRPr>
            </a:lvl4pPr>
            <a:lvl5pPr lvl="4" algn="l">
              <a:buNone/>
              <a:defRPr sz="1000">
                <a:solidFill>
                  <a:schemeClr val="lt1"/>
                </a:solidFill>
                <a:latin typeface="Archivo"/>
                <a:ea typeface="Archivo"/>
                <a:cs typeface="Archivo"/>
                <a:sym typeface="Archivo"/>
              </a:defRPr>
            </a:lvl5pPr>
            <a:lvl6pPr lvl="5" algn="l">
              <a:buNone/>
              <a:defRPr sz="1000">
                <a:solidFill>
                  <a:schemeClr val="lt1"/>
                </a:solidFill>
                <a:latin typeface="Archivo"/>
                <a:ea typeface="Archivo"/>
                <a:cs typeface="Archivo"/>
                <a:sym typeface="Archivo"/>
              </a:defRPr>
            </a:lvl6pPr>
            <a:lvl7pPr lvl="6" algn="l">
              <a:buNone/>
              <a:defRPr sz="1000">
                <a:solidFill>
                  <a:schemeClr val="lt1"/>
                </a:solidFill>
                <a:latin typeface="Archivo"/>
                <a:ea typeface="Archivo"/>
                <a:cs typeface="Archivo"/>
                <a:sym typeface="Archivo"/>
              </a:defRPr>
            </a:lvl7pPr>
            <a:lvl8pPr lvl="7" algn="l">
              <a:buNone/>
              <a:defRPr sz="1000">
                <a:solidFill>
                  <a:schemeClr val="lt1"/>
                </a:solidFill>
                <a:latin typeface="Archivo"/>
                <a:ea typeface="Archivo"/>
                <a:cs typeface="Archivo"/>
                <a:sym typeface="Archivo"/>
              </a:defRPr>
            </a:lvl8pPr>
            <a:lvl9pPr lvl="8"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lt1"/>
        </a:solidFill>
      </p:bgPr>
    </p:bg>
    <p:spTree>
      <p:nvGrpSpPr>
        <p:cNvPr id="59" name="Shape 59"/>
        <p:cNvGrpSpPr/>
        <p:nvPr/>
      </p:nvGrpSpPr>
      <p:grpSpPr>
        <a:xfrm>
          <a:off x="0" y="0"/>
          <a:ext cx="0" cy="0"/>
          <a:chOff x="0" y="0"/>
          <a:chExt cx="0" cy="0"/>
        </a:xfrm>
      </p:grpSpPr>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1" name="Google Shape;61;p15"/>
          <p:cNvSpPr txBox="1"/>
          <p:nvPr>
            <p:ph type="title"/>
          </p:nvPr>
        </p:nvSpPr>
        <p:spPr>
          <a:xfrm>
            <a:off x="390550" y="575525"/>
            <a:ext cx="8372700" cy="968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4000"/>
              <a:buFont typeface="Archivo SemiBold"/>
              <a:buNone/>
              <a:defRPr/>
            </a:lvl1pPr>
            <a:lvl2pPr lvl="1"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2pPr>
            <a:lvl3pPr lvl="2"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3pPr>
            <a:lvl4pPr lvl="3"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4pPr>
            <a:lvl5pPr lvl="4"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5pPr>
            <a:lvl6pPr lvl="5"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6pPr>
            <a:lvl7pPr lvl="6"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7pPr>
            <a:lvl8pPr lvl="7"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8pPr>
            <a:lvl9pPr lvl="8" algn="ctr">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9pPr>
          </a:lstStyle>
          <a:p/>
        </p:txBody>
      </p:sp>
      <p:sp>
        <p:nvSpPr>
          <p:cNvPr id="62" name="Google Shape;62;p15"/>
          <p:cNvSpPr txBox="1"/>
          <p:nvPr>
            <p:ph idx="1" type="subTitle"/>
          </p:nvPr>
        </p:nvSpPr>
        <p:spPr>
          <a:xfrm>
            <a:off x="597000" y="1740250"/>
            <a:ext cx="1987500" cy="6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None/>
              <a:defRPr>
                <a:solidFill>
                  <a:schemeClr val="lt2"/>
                </a:solidFill>
              </a:defRPr>
            </a:lvl2pPr>
            <a:lvl3pPr lvl="2">
              <a:spcBef>
                <a:spcPts val="0"/>
              </a:spcBef>
              <a:spcAft>
                <a:spcPts val="0"/>
              </a:spcAft>
              <a:buClr>
                <a:schemeClr val="lt2"/>
              </a:buClr>
              <a:buSzPts val="1600"/>
              <a:buNone/>
              <a:defRPr>
                <a:solidFill>
                  <a:schemeClr val="lt2"/>
                </a:solidFill>
              </a:defRPr>
            </a:lvl3pPr>
            <a:lvl4pPr lvl="3">
              <a:spcBef>
                <a:spcPts val="0"/>
              </a:spcBef>
              <a:spcAft>
                <a:spcPts val="0"/>
              </a:spcAft>
              <a:buClr>
                <a:schemeClr val="lt2"/>
              </a:buClr>
              <a:buSzPts val="1600"/>
              <a:buNone/>
              <a:defRPr>
                <a:solidFill>
                  <a:schemeClr val="lt2"/>
                </a:solidFill>
              </a:defRPr>
            </a:lvl4pPr>
            <a:lvl5pPr lvl="4">
              <a:spcBef>
                <a:spcPts val="0"/>
              </a:spcBef>
              <a:spcAft>
                <a:spcPts val="0"/>
              </a:spcAft>
              <a:buClr>
                <a:schemeClr val="lt2"/>
              </a:buClr>
              <a:buSzPts val="1600"/>
              <a:buNone/>
              <a:defRPr>
                <a:solidFill>
                  <a:schemeClr val="lt2"/>
                </a:solidFill>
              </a:defRPr>
            </a:lvl5pPr>
            <a:lvl6pPr lvl="5">
              <a:spcBef>
                <a:spcPts val="0"/>
              </a:spcBef>
              <a:spcAft>
                <a:spcPts val="0"/>
              </a:spcAft>
              <a:buClr>
                <a:schemeClr val="lt2"/>
              </a:buClr>
              <a:buSzPts val="1600"/>
              <a:buNone/>
              <a:defRPr>
                <a:solidFill>
                  <a:schemeClr val="lt2"/>
                </a:solidFill>
              </a:defRPr>
            </a:lvl6pPr>
            <a:lvl7pPr lvl="6">
              <a:spcBef>
                <a:spcPts val="0"/>
              </a:spcBef>
              <a:spcAft>
                <a:spcPts val="0"/>
              </a:spcAft>
              <a:buClr>
                <a:schemeClr val="lt2"/>
              </a:buClr>
              <a:buSzPts val="1600"/>
              <a:buNone/>
              <a:defRPr>
                <a:solidFill>
                  <a:schemeClr val="lt2"/>
                </a:solidFill>
              </a:defRPr>
            </a:lvl7pPr>
            <a:lvl8pPr lvl="7">
              <a:spcBef>
                <a:spcPts val="0"/>
              </a:spcBef>
              <a:spcAft>
                <a:spcPts val="0"/>
              </a:spcAft>
              <a:buClr>
                <a:schemeClr val="lt2"/>
              </a:buClr>
              <a:buSzPts val="1600"/>
              <a:buNone/>
              <a:defRPr>
                <a:solidFill>
                  <a:schemeClr val="lt2"/>
                </a:solidFill>
              </a:defRPr>
            </a:lvl8pPr>
            <a:lvl9pPr lvl="8">
              <a:spcBef>
                <a:spcPts val="0"/>
              </a:spcBef>
              <a:spcAft>
                <a:spcPts val="0"/>
              </a:spcAft>
              <a:buClr>
                <a:schemeClr val="lt2"/>
              </a:buClr>
              <a:buSzPts val="1600"/>
              <a:buNone/>
              <a:defRPr>
                <a:solidFill>
                  <a:schemeClr val="lt2"/>
                </a:solidFill>
              </a:defRPr>
            </a:lvl9pPr>
          </a:lstStyle>
          <a:p/>
        </p:txBody>
      </p:sp>
      <p:sp>
        <p:nvSpPr>
          <p:cNvPr id="63" name="Google Shape;63;p15"/>
          <p:cNvSpPr txBox="1"/>
          <p:nvPr>
            <p:ph idx="2" type="subTitle"/>
          </p:nvPr>
        </p:nvSpPr>
        <p:spPr>
          <a:xfrm>
            <a:off x="2584500" y="1740250"/>
            <a:ext cx="1987500" cy="6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None/>
              <a:defRPr>
                <a:solidFill>
                  <a:schemeClr val="lt2"/>
                </a:solidFill>
              </a:defRPr>
            </a:lvl2pPr>
            <a:lvl3pPr lvl="2">
              <a:spcBef>
                <a:spcPts val="0"/>
              </a:spcBef>
              <a:spcAft>
                <a:spcPts val="0"/>
              </a:spcAft>
              <a:buClr>
                <a:schemeClr val="lt2"/>
              </a:buClr>
              <a:buSzPts val="1600"/>
              <a:buNone/>
              <a:defRPr>
                <a:solidFill>
                  <a:schemeClr val="lt2"/>
                </a:solidFill>
              </a:defRPr>
            </a:lvl3pPr>
            <a:lvl4pPr lvl="3">
              <a:spcBef>
                <a:spcPts val="0"/>
              </a:spcBef>
              <a:spcAft>
                <a:spcPts val="0"/>
              </a:spcAft>
              <a:buClr>
                <a:schemeClr val="lt2"/>
              </a:buClr>
              <a:buSzPts val="1600"/>
              <a:buNone/>
              <a:defRPr>
                <a:solidFill>
                  <a:schemeClr val="lt2"/>
                </a:solidFill>
              </a:defRPr>
            </a:lvl4pPr>
            <a:lvl5pPr lvl="4">
              <a:spcBef>
                <a:spcPts val="0"/>
              </a:spcBef>
              <a:spcAft>
                <a:spcPts val="0"/>
              </a:spcAft>
              <a:buClr>
                <a:schemeClr val="lt2"/>
              </a:buClr>
              <a:buSzPts val="1600"/>
              <a:buNone/>
              <a:defRPr>
                <a:solidFill>
                  <a:schemeClr val="lt2"/>
                </a:solidFill>
              </a:defRPr>
            </a:lvl5pPr>
            <a:lvl6pPr lvl="5">
              <a:spcBef>
                <a:spcPts val="0"/>
              </a:spcBef>
              <a:spcAft>
                <a:spcPts val="0"/>
              </a:spcAft>
              <a:buClr>
                <a:schemeClr val="lt2"/>
              </a:buClr>
              <a:buSzPts val="1600"/>
              <a:buNone/>
              <a:defRPr>
                <a:solidFill>
                  <a:schemeClr val="lt2"/>
                </a:solidFill>
              </a:defRPr>
            </a:lvl6pPr>
            <a:lvl7pPr lvl="6">
              <a:spcBef>
                <a:spcPts val="0"/>
              </a:spcBef>
              <a:spcAft>
                <a:spcPts val="0"/>
              </a:spcAft>
              <a:buClr>
                <a:schemeClr val="lt2"/>
              </a:buClr>
              <a:buSzPts val="1600"/>
              <a:buNone/>
              <a:defRPr>
                <a:solidFill>
                  <a:schemeClr val="lt2"/>
                </a:solidFill>
              </a:defRPr>
            </a:lvl7pPr>
            <a:lvl8pPr lvl="7">
              <a:spcBef>
                <a:spcPts val="0"/>
              </a:spcBef>
              <a:spcAft>
                <a:spcPts val="0"/>
              </a:spcAft>
              <a:buClr>
                <a:schemeClr val="lt2"/>
              </a:buClr>
              <a:buSzPts val="1600"/>
              <a:buNone/>
              <a:defRPr>
                <a:solidFill>
                  <a:schemeClr val="lt2"/>
                </a:solidFill>
              </a:defRPr>
            </a:lvl8pPr>
            <a:lvl9pPr lvl="8">
              <a:spcBef>
                <a:spcPts val="0"/>
              </a:spcBef>
              <a:spcAft>
                <a:spcPts val="0"/>
              </a:spcAft>
              <a:buClr>
                <a:schemeClr val="lt2"/>
              </a:buClr>
              <a:buSzPts val="1600"/>
              <a:buNone/>
              <a:defRPr>
                <a:solidFill>
                  <a:schemeClr val="lt2"/>
                </a:solidFill>
              </a:defRPr>
            </a:lvl9pPr>
          </a:lstStyle>
          <a:p/>
        </p:txBody>
      </p:sp>
      <p:sp>
        <p:nvSpPr>
          <p:cNvPr id="64" name="Google Shape;64;p15"/>
          <p:cNvSpPr txBox="1"/>
          <p:nvPr>
            <p:ph idx="3" type="subTitle"/>
          </p:nvPr>
        </p:nvSpPr>
        <p:spPr>
          <a:xfrm>
            <a:off x="4572000" y="1740250"/>
            <a:ext cx="1987500" cy="6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None/>
              <a:defRPr>
                <a:solidFill>
                  <a:schemeClr val="lt2"/>
                </a:solidFill>
              </a:defRPr>
            </a:lvl2pPr>
            <a:lvl3pPr lvl="2">
              <a:spcBef>
                <a:spcPts val="0"/>
              </a:spcBef>
              <a:spcAft>
                <a:spcPts val="0"/>
              </a:spcAft>
              <a:buClr>
                <a:schemeClr val="lt2"/>
              </a:buClr>
              <a:buSzPts val="1600"/>
              <a:buNone/>
              <a:defRPr>
                <a:solidFill>
                  <a:schemeClr val="lt2"/>
                </a:solidFill>
              </a:defRPr>
            </a:lvl3pPr>
            <a:lvl4pPr lvl="3">
              <a:spcBef>
                <a:spcPts val="0"/>
              </a:spcBef>
              <a:spcAft>
                <a:spcPts val="0"/>
              </a:spcAft>
              <a:buClr>
                <a:schemeClr val="lt2"/>
              </a:buClr>
              <a:buSzPts val="1600"/>
              <a:buNone/>
              <a:defRPr>
                <a:solidFill>
                  <a:schemeClr val="lt2"/>
                </a:solidFill>
              </a:defRPr>
            </a:lvl4pPr>
            <a:lvl5pPr lvl="4">
              <a:spcBef>
                <a:spcPts val="0"/>
              </a:spcBef>
              <a:spcAft>
                <a:spcPts val="0"/>
              </a:spcAft>
              <a:buClr>
                <a:schemeClr val="lt2"/>
              </a:buClr>
              <a:buSzPts val="1600"/>
              <a:buNone/>
              <a:defRPr>
                <a:solidFill>
                  <a:schemeClr val="lt2"/>
                </a:solidFill>
              </a:defRPr>
            </a:lvl5pPr>
            <a:lvl6pPr lvl="5">
              <a:spcBef>
                <a:spcPts val="0"/>
              </a:spcBef>
              <a:spcAft>
                <a:spcPts val="0"/>
              </a:spcAft>
              <a:buClr>
                <a:schemeClr val="lt2"/>
              </a:buClr>
              <a:buSzPts val="1600"/>
              <a:buNone/>
              <a:defRPr>
                <a:solidFill>
                  <a:schemeClr val="lt2"/>
                </a:solidFill>
              </a:defRPr>
            </a:lvl6pPr>
            <a:lvl7pPr lvl="6">
              <a:spcBef>
                <a:spcPts val="0"/>
              </a:spcBef>
              <a:spcAft>
                <a:spcPts val="0"/>
              </a:spcAft>
              <a:buClr>
                <a:schemeClr val="lt2"/>
              </a:buClr>
              <a:buSzPts val="1600"/>
              <a:buNone/>
              <a:defRPr>
                <a:solidFill>
                  <a:schemeClr val="lt2"/>
                </a:solidFill>
              </a:defRPr>
            </a:lvl7pPr>
            <a:lvl8pPr lvl="7">
              <a:spcBef>
                <a:spcPts val="0"/>
              </a:spcBef>
              <a:spcAft>
                <a:spcPts val="0"/>
              </a:spcAft>
              <a:buClr>
                <a:schemeClr val="lt2"/>
              </a:buClr>
              <a:buSzPts val="1600"/>
              <a:buNone/>
              <a:defRPr>
                <a:solidFill>
                  <a:schemeClr val="lt2"/>
                </a:solidFill>
              </a:defRPr>
            </a:lvl8pPr>
            <a:lvl9pPr lvl="8">
              <a:spcBef>
                <a:spcPts val="0"/>
              </a:spcBef>
              <a:spcAft>
                <a:spcPts val="0"/>
              </a:spcAft>
              <a:buClr>
                <a:schemeClr val="lt2"/>
              </a:buClr>
              <a:buSzPts val="1600"/>
              <a:buNone/>
              <a:defRPr>
                <a:solidFill>
                  <a:schemeClr val="lt2"/>
                </a:solidFill>
              </a:defRPr>
            </a:lvl9pPr>
          </a:lstStyle>
          <a:p/>
        </p:txBody>
      </p:sp>
      <p:sp>
        <p:nvSpPr>
          <p:cNvPr id="65" name="Google Shape;65;p15"/>
          <p:cNvSpPr txBox="1"/>
          <p:nvPr>
            <p:ph idx="4" type="subTitle"/>
          </p:nvPr>
        </p:nvSpPr>
        <p:spPr>
          <a:xfrm>
            <a:off x="6559500" y="1740250"/>
            <a:ext cx="1987500" cy="617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None/>
              <a:defRPr>
                <a:solidFill>
                  <a:schemeClr val="lt2"/>
                </a:solidFill>
              </a:defRPr>
            </a:lvl2pPr>
            <a:lvl3pPr lvl="2">
              <a:spcBef>
                <a:spcPts val="0"/>
              </a:spcBef>
              <a:spcAft>
                <a:spcPts val="0"/>
              </a:spcAft>
              <a:buClr>
                <a:schemeClr val="lt2"/>
              </a:buClr>
              <a:buSzPts val="1600"/>
              <a:buNone/>
              <a:defRPr>
                <a:solidFill>
                  <a:schemeClr val="lt2"/>
                </a:solidFill>
              </a:defRPr>
            </a:lvl3pPr>
            <a:lvl4pPr lvl="3">
              <a:spcBef>
                <a:spcPts val="0"/>
              </a:spcBef>
              <a:spcAft>
                <a:spcPts val="0"/>
              </a:spcAft>
              <a:buClr>
                <a:schemeClr val="lt2"/>
              </a:buClr>
              <a:buSzPts val="1600"/>
              <a:buNone/>
              <a:defRPr>
                <a:solidFill>
                  <a:schemeClr val="lt2"/>
                </a:solidFill>
              </a:defRPr>
            </a:lvl4pPr>
            <a:lvl5pPr lvl="4">
              <a:spcBef>
                <a:spcPts val="0"/>
              </a:spcBef>
              <a:spcAft>
                <a:spcPts val="0"/>
              </a:spcAft>
              <a:buClr>
                <a:schemeClr val="lt2"/>
              </a:buClr>
              <a:buSzPts val="1600"/>
              <a:buNone/>
              <a:defRPr>
                <a:solidFill>
                  <a:schemeClr val="lt2"/>
                </a:solidFill>
              </a:defRPr>
            </a:lvl5pPr>
            <a:lvl6pPr lvl="5">
              <a:spcBef>
                <a:spcPts val="0"/>
              </a:spcBef>
              <a:spcAft>
                <a:spcPts val="0"/>
              </a:spcAft>
              <a:buClr>
                <a:schemeClr val="lt2"/>
              </a:buClr>
              <a:buSzPts val="1600"/>
              <a:buNone/>
              <a:defRPr>
                <a:solidFill>
                  <a:schemeClr val="lt2"/>
                </a:solidFill>
              </a:defRPr>
            </a:lvl6pPr>
            <a:lvl7pPr lvl="6">
              <a:spcBef>
                <a:spcPts val="0"/>
              </a:spcBef>
              <a:spcAft>
                <a:spcPts val="0"/>
              </a:spcAft>
              <a:buClr>
                <a:schemeClr val="lt2"/>
              </a:buClr>
              <a:buSzPts val="1600"/>
              <a:buNone/>
              <a:defRPr>
                <a:solidFill>
                  <a:schemeClr val="lt2"/>
                </a:solidFill>
              </a:defRPr>
            </a:lvl7pPr>
            <a:lvl8pPr lvl="7">
              <a:spcBef>
                <a:spcPts val="0"/>
              </a:spcBef>
              <a:spcAft>
                <a:spcPts val="0"/>
              </a:spcAft>
              <a:buClr>
                <a:schemeClr val="lt2"/>
              </a:buClr>
              <a:buSzPts val="1600"/>
              <a:buNone/>
              <a:defRPr>
                <a:solidFill>
                  <a:schemeClr val="lt2"/>
                </a:solidFill>
              </a:defRPr>
            </a:lvl8pPr>
            <a:lvl9pPr lvl="8">
              <a:spcBef>
                <a:spcPts val="0"/>
              </a:spcBef>
              <a:spcAft>
                <a:spcPts val="0"/>
              </a:spcAft>
              <a:buClr>
                <a:schemeClr val="lt2"/>
              </a:buClr>
              <a:buSzPts val="1600"/>
              <a:buNone/>
              <a:defRPr>
                <a:solidFill>
                  <a:schemeClr val="lt2"/>
                </a:solidFill>
              </a:defRPr>
            </a:lvl9pPr>
          </a:lstStyle>
          <a:p/>
        </p:txBody>
      </p:sp>
      <p:sp>
        <p:nvSpPr>
          <p:cNvPr id="66" name="Google Shape;66;p15"/>
          <p:cNvSpPr txBox="1"/>
          <p:nvPr>
            <p:ph idx="5" type="body"/>
          </p:nvPr>
        </p:nvSpPr>
        <p:spPr>
          <a:xfrm>
            <a:off x="597000" y="2357950"/>
            <a:ext cx="19875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67" name="Google Shape;67;p15"/>
          <p:cNvSpPr txBox="1"/>
          <p:nvPr>
            <p:ph idx="6" type="body"/>
          </p:nvPr>
        </p:nvSpPr>
        <p:spPr>
          <a:xfrm>
            <a:off x="2584500" y="2357950"/>
            <a:ext cx="19875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68" name="Google Shape;68;p15"/>
          <p:cNvSpPr txBox="1"/>
          <p:nvPr>
            <p:ph idx="7" type="body"/>
          </p:nvPr>
        </p:nvSpPr>
        <p:spPr>
          <a:xfrm>
            <a:off x="4572000" y="2357950"/>
            <a:ext cx="19875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69" name="Google Shape;69;p15"/>
          <p:cNvSpPr txBox="1"/>
          <p:nvPr>
            <p:ph idx="8" type="body"/>
          </p:nvPr>
        </p:nvSpPr>
        <p:spPr>
          <a:xfrm>
            <a:off x="6559500" y="2357950"/>
            <a:ext cx="19875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cxnSp>
        <p:nvCxnSpPr>
          <p:cNvPr id="70" name="Google Shape;70;p15"/>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71" name="Google Shape;71;p15"/>
          <p:cNvSpPr txBox="1"/>
          <p:nvPr>
            <p:ph idx="9"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algn="l">
              <a:buNone/>
              <a:defRPr sz="1000">
                <a:solidFill>
                  <a:schemeClr val="lt2"/>
                </a:solidFill>
                <a:latin typeface="Archivo"/>
                <a:ea typeface="Archivo"/>
                <a:cs typeface="Archivo"/>
                <a:sym typeface="Archivo"/>
              </a:defRPr>
            </a:lvl1pPr>
            <a:lvl2pPr lvl="1" algn="l">
              <a:buNone/>
              <a:defRPr sz="1000">
                <a:solidFill>
                  <a:schemeClr val="lt2"/>
                </a:solidFill>
                <a:latin typeface="Archivo"/>
                <a:ea typeface="Archivo"/>
                <a:cs typeface="Archivo"/>
                <a:sym typeface="Archivo"/>
              </a:defRPr>
            </a:lvl2pPr>
            <a:lvl3pPr lvl="2" algn="l">
              <a:buNone/>
              <a:defRPr sz="1000">
                <a:solidFill>
                  <a:schemeClr val="lt2"/>
                </a:solidFill>
                <a:latin typeface="Archivo"/>
                <a:ea typeface="Archivo"/>
                <a:cs typeface="Archivo"/>
                <a:sym typeface="Archivo"/>
              </a:defRPr>
            </a:lvl3pPr>
            <a:lvl4pPr lvl="3" algn="l">
              <a:buNone/>
              <a:defRPr sz="1000">
                <a:solidFill>
                  <a:schemeClr val="lt2"/>
                </a:solidFill>
                <a:latin typeface="Archivo"/>
                <a:ea typeface="Archivo"/>
                <a:cs typeface="Archivo"/>
                <a:sym typeface="Archivo"/>
              </a:defRPr>
            </a:lvl4pPr>
            <a:lvl5pPr lvl="4" algn="l">
              <a:buNone/>
              <a:defRPr sz="1000">
                <a:solidFill>
                  <a:schemeClr val="lt2"/>
                </a:solidFill>
                <a:latin typeface="Archivo"/>
                <a:ea typeface="Archivo"/>
                <a:cs typeface="Archivo"/>
                <a:sym typeface="Archivo"/>
              </a:defRPr>
            </a:lvl5pPr>
            <a:lvl6pPr lvl="5" algn="l">
              <a:buNone/>
              <a:defRPr sz="1000">
                <a:solidFill>
                  <a:schemeClr val="lt2"/>
                </a:solidFill>
                <a:latin typeface="Archivo"/>
                <a:ea typeface="Archivo"/>
                <a:cs typeface="Archivo"/>
                <a:sym typeface="Archivo"/>
              </a:defRPr>
            </a:lvl6pPr>
            <a:lvl7pPr lvl="6" algn="l">
              <a:buNone/>
              <a:defRPr sz="1000">
                <a:solidFill>
                  <a:schemeClr val="lt2"/>
                </a:solidFill>
                <a:latin typeface="Archivo"/>
                <a:ea typeface="Archivo"/>
                <a:cs typeface="Archivo"/>
                <a:sym typeface="Archivo"/>
              </a:defRPr>
            </a:lvl7pPr>
            <a:lvl8pPr lvl="7" algn="l">
              <a:buNone/>
              <a:defRPr sz="1000">
                <a:solidFill>
                  <a:schemeClr val="lt2"/>
                </a:solidFill>
                <a:latin typeface="Archivo"/>
                <a:ea typeface="Archivo"/>
                <a:cs typeface="Archivo"/>
                <a:sym typeface="Archivo"/>
              </a:defRPr>
            </a:lvl8pPr>
            <a:lvl9pPr lvl="8"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ny Structure" type="tx">
  <p:cSld name="TITLE_AND_BODY">
    <p:bg>
      <p:bgPr>
        <a:solidFill>
          <a:schemeClr val="dk2"/>
        </a:solidFill>
      </p:bgPr>
    </p:bg>
    <p:spTree>
      <p:nvGrpSpPr>
        <p:cNvPr id="72" name="Shape 72"/>
        <p:cNvGrpSpPr/>
        <p:nvPr/>
      </p:nvGrpSpPr>
      <p:grpSpPr>
        <a:xfrm>
          <a:off x="0" y="0"/>
          <a:ext cx="0" cy="0"/>
          <a:chOff x="0" y="0"/>
          <a:chExt cx="0" cy="0"/>
        </a:xfrm>
      </p:grpSpPr>
      <p:sp>
        <p:nvSpPr>
          <p:cNvPr id="73" name="Google Shape;73;p16"/>
          <p:cNvSpPr/>
          <p:nvPr>
            <p:ph idx="2" type="pic"/>
          </p:nvPr>
        </p:nvSpPr>
        <p:spPr>
          <a:xfrm>
            <a:off x="887950" y="2076850"/>
            <a:ext cx="1536600" cy="2035200"/>
          </a:xfrm>
          <a:prstGeom prst="roundRect">
            <a:avLst>
              <a:gd fmla="val 50000" name="adj"/>
            </a:avLst>
          </a:prstGeom>
          <a:noFill/>
          <a:ln>
            <a:noFill/>
          </a:ln>
        </p:spPr>
      </p:sp>
      <p:sp>
        <p:nvSpPr>
          <p:cNvPr id="74" name="Google Shape;74;p16"/>
          <p:cNvSpPr/>
          <p:nvPr>
            <p:ph idx="3" type="pic"/>
          </p:nvPr>
        </p:nvSpPr>
        <p:spPr>
          <a:xfrm>
            <a:off x="2831750" y="2076850"/>
            <a:ext cx="1536600" cy="2035200"/>
          </a:xfrm>
          <a:prstGeom prst="roundRect">
            <a:avLst>
              <a:gd fmla="val 50000" name="adj"/>
            </a:avLst>
          </a:prstGeom>
          <a:noFill/>
          <a:ln>
            <a:noFill/>
          </a:ln>
        </p:spPr>
      </p:sp>
      <p:sp>
        <p:nvSpPr>
          <p:cNvPr id="75" name="Google Shape;75;p16"/>
          <p:cNvSpPr/>
          <p:nvPr>
            <p:ph idx="4" type="pic"/>
          </p:nvPr>
        </p:nvSpPr>
        <p:spPr>
          <a:xfrm>
            <a:off x="4775713" y="2076850"/>
            <a:ext cx="1536600" cy="2035200"/>
          </a:xfrm>
          <a:prstGeom prst="roundRect">
            <a:avLst>
              <a:gd fmla="val 50000" name="adj"/>
            </a:avLst>
          </a:prstGeom>
          <a:noFill/>
          <a:ln>
            <a:noFill/>
          </a:ln>
        </p:spPr>
      </p:sp>
      <p:sp>
        <p:nvSpPr>
          <p:cNvPr id="76" name="Google Shape;76;p16"/>
          <p:cNvSpPr/>
          <p:nvPr>
            <p:ph idx="5" type="pic"/>
          </p:nvPr>
        </p:nvSpPr>
        <p:spPr>
          <a:xfrm>
            <a:off x="6719663" y="2076850"/>
            <a:ext cx="1536600" cy="2035200"/>
          </a:xfrm>
          <a:prstGeom prst="roundRect">
            <a:avLst>
              <a:gd fmla="val 50000" name="adj"/>
            </a:avLst>
          </a:prstGeom>
          <a:noFill/>
          <a:ln>
            <a:noFill/>
          </a:ln>
        </p:spPr>
      </p:sp>
      <p:sp>
        <p:nvSpPr>
          <p:cNvPr id="77" name="Google Shape;77;p16"/>
          <p:cNvSpPr txBox="1"/>
          <p:nvPr>
            <p:ph type="title"/>
          </p:nvPr>
        </p:nvSpPr>
        <p:spPr>
          <a:xfrm>
            <a:off x="390550" y="575525"/>
            <a:ext cx="8372700" cy="968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Font typeface="Archivo SemiBold"/>
              <a:buNone/>
              <a:defRPr>
                <a:solidFill>
                  <a:schemeClr val="lt1"/>
                </a:solidFill>
              </a:defRPr>
            </a:lvl1pPr>
            <a:lvl2pPr lvl="1"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2pPr>
            <a:lvl3pPr lvl="2"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3pPr>
            <a:lvl4pPr lvl="3"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4pPr>
            <a:lvl5pPr lvl="4"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5pPr>
            <a:lvl6pPr lvl="5"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6pPr>
            <a:lvl7pPr lvl="6"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7pPr>
            <a:lvl8pPr lvl="7"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8pPr>
            <a:lvl9pPr lvl="8"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9pPr>
          </a:lstStyle>
          <a:p/>
        </p:txBody>
      </p:sp>
      <p:sp>
        <p:nvSpPr>
          <p:cNvPr id="78" name="Google Shape;78;p16"/>
          <p:cNvSpPr txBox="1"/>
          <p:nvPr>
            <p:ph idx="1" type="subTitle"/>
          </p:nvPr>
        </p:nvSpPr>
        <p:spPr>
          <a:xfrm>
            <a:off x="390550" y="1430263"/>
            <a:ext cx="83727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BM Plex Serif SemiBold"/>
              <a:buNone/>
              <a:defRPr>
                <a:solidFill>
                  <a:schemeClr val="lt1"/>
                </a:solidFill>
              </a:defRPr>
            </a:lvl1pPr>
            <a:lvl2pPr lvl="1" algn="ctr">
              <a:spcBef>
                <a:spcPts val="0"/>
              </a:spcBef>
              <a:spcAft>
                <a:spcPts val="0"/>
              </a:spcAft>
              <a:buClr>
                <a:schemeClr val="lt1"/>
              </a:buClr>
              <a:buSzPts val="1600"/>
              <a:buFont typeface="IBM Plex Serif SemiBold"/>
              <a:buNone/>
              <a:defRPr>
                <a:solidFill>
                  <a:schemeClr val="lt1"/>
                </a:solidFill>
              </a:defRPr>
            </a:lvl2pPr>
            <a:lvl3pPr lvl="2" algn="ctr">
              <a:spcBef>
                <a:spcPts val="0"/>
              </a:spcBef>
              <a:spcAft>
                <a:spcPts val="0"/>
              </a:spcAft>
              <a:buClr>
                <a:schemeClr val="lt1"/>
              </a:buClr>
              <a:buSzPts val="1600"/>
              <a:buFont typeface="IBM Plex Serif SemiBold"/>
              <a:buNone/>
              <a:defRPr>
                <a:solidFill>
                  <a:schemeClr val="lt1"/>
                </a:solidFill>
              </a:defRPr>
            </a:lvl3pPr>
            <a:lvl4pPr lvl="3" algn="ctr">
              <a:spcBef>
                <a:spcPts val="0"/>
              </a:spcBef>
              <a:spcAft>
                <a:spcPts val="0"/>
              </a:spcAft>
              <a:buClr>
                <a:schemeClr val="lt1"/>
              </a:buClr>
              <a:buSzPts val="1600"/>
              <a:buFont typeface="IBM Plex Serif SemiBold"/>
              <a:buNone/>
              <a:defRPr>
                <a:solidFill>
                  <a:schemeClr val="lt1"/>
                </a:solidFill>
              </a:defRPr>
            </a:lvl4pPr>
            <a:lvl5pPr lvl="4" algn="ctr">
              <a:spcBef>
                <a:spcPts val="0"/>
              </a:spcBef>
              <a:spcAft>
                <a:spcPts val="0"/>
              </a:spcAft>
              <a:buClr>
                <a:schemeClr val="lt1"/>
              </a:buClr>
              <a:buSzPts val="1600"/>
              <a:buFont typeface="IBM Plex Serif SemiBold"/>
              <a:buNone/>
              <a:defRPr>
                <a:solidFill>
                  <a:schemeClr val="lt1"/>
                </a:solidFill>
              </a:defRPr>
            </a:lvl5pPr>
            <a:lvl6pPr lvl="5" algn="ctr">
              <a:spcBef>
                <a:spcPts val="0"/>
              </a:spcBef>
              <a:spcAft>
                <a:spcPts val="0"/>
              </a:spcAft>
              <a:buClr>
                <a:schemeClr val="lt1"/>
              </a:buClr>
              <a:buSzPts val="1600"/>
              <a:buFont typeface="IBM Plex Serif SemiBold"/>
              <a:buNone/>
              <a:defRPr>
                <a:solidFill>
                  <a:schemeClr val="lt1"/>
                </a:solidFill>
              </a:defRPr>
            </a:lvl6pPr>
            <a:lvl7pPr lvl="6" algn="ctr">
              <a:spcBef>
                <a:spcPts val="0"/>
              </a:spcBef>
              <a:spcAft>
                <a:spcPts val="0"/>
              </a:spcAft>
              <a:buClr>
                <a:schemeClr val="lt1"/>
              </a:buClr>
              <a:buSzPts val="1600"/>
              <a:buFont typeface="IBM Plex Serif SemiBold"/>
              <a:buNone/>
              <a:defRPr>
                <a:solidFill>
                  <a:schemeClr val="lt1"/>
                </a:solidFill>
              </a:defRPr>
            </a:lvl7pPr>
            <a:lvl8pPr lvl="7" algn="ctr">
              <a:spcBef>
                <a:spcPts val="0"/>
              </a:spcBef>
              <a:spcAft>
                <a:spcPts val="0"/>
              </a:spcAft>
              <a:buClr>
                <a:schemeClr val="lt1"/>
              </a:buClr>
              <a:buSzPts val="1600"/>
              <a:buFont typeface="IBM Plex Serif SemiBold"/>
              <a:buNone/>
              <a:defRPr>
                <a:solidFill>
                  <a:schemeClr val="lt1"/>
                </a:solidFill>
              </a:defRPr>
            </a:lvl8pPr>
            <a:lvl9pPr lvl="8" algn="ctr">
              <a:spcBef>
                <a:spcPts val="0"/>
              </a:spcBef>
              <a:spcAft>
                <a:spcPts val="0"/>
              </a:spcAft>
              <a:buClr>
                <a:schemeClr val="lt1"/>
              </a:buClr>
              <a:buSzPts val="1600"/>
              <a:buFont typeface="IBM Plex Serif SemiBold"/>
              <a:buNone/>
              <a:defRPr>
                <a:solidFill>
                  <a:schemeClr val="lt1"/>
                </a:solidFill>
              </a:defRPr>
            </a:lvl9pPr>
          </a:lstStyle>
          <a:p/>
        </p:txBody>
      </p:sp>
      <p:sp>
        <p:nvSpPr>
          <p:cNvPr id="79" name="Google Shape;79;p16"/>
          <p:cNvSpPr txBox="1"/>
          <p:nvPr>
            <p:ph idx="6" type="subTitle"/>
          </p:nvPr>
        </p:nvSpPr>
        <p:spPr>
          <a:xfrm>
            <a:off x="887950" y="4112050"/>
            <a:ext cx="15366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80" name="Google Shape;80;p16"/>
          <p:cNvSpPr txBox="1"/>
          <p:nvPr>
            <p:ph idx="7" type="subTitle"/>
          </p:nvPr>
        </p:nvSpPr>
        <p:spPr>
          <a:xfrm>
            <a:off x="2831828" y="4112050"/>
            <a:ext cx="15366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81" name="Google Shape;81;p16"/>
          <p:cNvSpPr txBox="1"/>
          <p:nvPr>
            <p:ph idx="8" type="subTitle"/>
          </p:nvPr>
        </p:nvSpPr>
        <p:spPr>
          <a:xfrm>
            <a:off x="4775719" y="4112050"/>
            <a:ext cx="15366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82" name="Google Shape;82;p16"/>
          <p:cNvSpPr txBox="1"/>
          <p:nvPr>
            <p:ph idx="9" type="subTitle"/>
          </p:nvPr>
        </p:nvSpPr>
        <p:spPr>
          <a:xfrm>
            <a:off x="6719622" y="4112050"/>
            <a:ext cx="15366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cxnSp>
        <p:nvCxnSpPr>
          <p:cNvPr id="83" name="Google Shape;83;p16"/>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84" name="Google Shape;84;p16"/>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algn="l">
              <a:buNone/>
              <a:defRPr sz="1000">
                <a:solidFill>
                  <a:schemeClr val="lt1"/>
                </a:solidFill>
                <a:latin typeface="Archivo"/>
                <a:ea typeface="Archivo"/>
                <a:cs typeface="Archivo"/>
                <a:sym typeface="Archivo"/>
              </a:defRPr>
            </a:lvl1pPr>
            <a:lvl2pPr lvl="1" algn="l">
              <a:buNone/>
              <a:defRPr sz="1000">
                <a:solidFill>
                  <a:schemeClr val="lt1"/>
                </a:solidFill>
                <a:latin typeface="Archivo"/>
                <a:ea typeface="Archivo"/>
                <a:cs typeface="Archivo"/>
                <a:sym typeface="Archivo"/>
              </a:defRPr>
            </a:lvl2pPr>
            <a:lvl3pPr lvl="2" algn="l">
              <a:buNone/>
              <a:defRPr sz="1000">
                <a:solidFill>
                  <a:schemeClr val="lt1"/>
                </a:solidFill>
                <a:latin typeface="Archivo"/>
                <a:ea typeface="Archivo"/>
                <a:cs typeface="Archivo"/>
                <a:sym typeface="Archivo"/>
              </a:defRPr>
            </a:lvl3pPr>
            <a:lvl4pPr lvl="3" algn="l">
              <a:buNone/>
              <a:defRPr sz="1000">
                <a:solidFill>
                  <a:schemeClr val="lt1"/>
                </a:solidFill>
                <a:latin typeface="Archivo"/>
                <a:ea typeface="Archivo"/>
                <a:cs typeface="Archivo"/>
                <a:sym typeface="Archivo"/>
              </a:defRPr>
            </a:lvl4pPr>
            <a:lvl5pPr lvl="4" algn="l">
              <a:buNone/>
              <a:defRPr sz="1000">
                <a:solidFill>
                  <a:schemeClr val="lt1"/>
                </a:solidFill>
                <a:latin typeface="Archivo"/>
                <a:ea typeface="Archivo"/>
                <a:cs typeface="Archivo"/>
                <a:sym typeface="Archivo"/>
              </a:defRPr>
            </a:lvl5pPr>
            <a:lvl6pPr lvl="5" algn="l">
              <a:buNone/>
              <a:defRPr sz="1000">
                <a:solidFill>
                  <a:schemeClr val="lt1"/>
                </a:solidFill>
                <a:latin typeface="Archivo"/>
                <a:ea typeface="Archivo"/>
                <a:cs typeface="Archivo"/>
                <a:sym typeface="Archivo"/>
              </a:defRPr>
            </a:lvl6pPr>
            <a:lvl7pPr lvl="6" algn="l">
              <a:buNone/>
              <a:defRPr sz="1000">
                <a:solidFill>
                  <a:schemeClr val="lt1"/>
                </a:solidFill>
                <a:latin typeface="Archivo"/>
                <a:ea typeface="Archivo"/>
                <a:cs typeface="Archivo"/>
                <a:sym typeface="Archivo"/>
              </a:defRPr>
            </a:lvl7pPr>
            <a:lvl8pPr lvl="7" algn="l">
              <a:buNone/>
              <a:defRPr sz="1000">
                <a:solidFill>
                  <a:schemeClr val="lt1"/>
                </a:solidFill>
                <a:latin typeface="Archivo"/>
                <a:ea typeface="Archivo"/>
                <a:cs typeface="Archivo"/>
                <a:sym typeface="Archivo"/>
              </a:defRPr>
            </a:lvl8pPr>
            <a:lvl9pPr lvl="8"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dership" type="twoColTx">
  <p:cSld name="TITLE_AND_TWO_COLUMNS">
    <p:bg>
      <p:bgPr>
        <a:solidFill>
          <a:schemeClr val="lt1"/>
        </a:solidFill>
      </p:bgPr>
    </p:bg>
    <p:spTree>
      <p:nvGrpSpPr>
        <p:cNvPr id="85" name="Shape 85"/>
        <p:cNvGrpSpPr/>
        <p:nvPr/>
      </p:nvGrpSpPr>
      <p:grpSpPr>
        <a:xfrm>
          <a:off x="0" y="0"/>
          <a:ext cx="0" cy="0"/>
          <a:chOff x="0" y="0"/>
          <a:chExt cx="0" cy="0"/>
        </a:xfrm>
      </p:grpSpPr>
      <p:sp>
        <p:nvSpPr>
          <p:cNvPr id="86" name="Google Shape;86;p17"/>
          <p:cNvSpPr/>
          <p:nvPr/>
        </p:nvSpPr>
        <p:spPr>
          <a:xfrm>
            <a:off x="162975" y="142400"/>
            <a:ext cx="3911700" cy="483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BM Plex Serif"/>
              <a:ea typeface="IBM Plex Serif"/>
              <a:cs typeface="IBM Plex Serif"/>
              <a:sym typeface="IBM Plex Serif"/>
            </a:endParaRPr>
          </a:p>
        </p:txBody>
      </p:sp>
      <p:sp>
        <p:nvSpPr>
          <p:cNvPr id="87" name="Google Shape;87;p17"/>
          <p:cNvSpPr/>
          <p:nvPr>
            <p:ph idx="2" type="pic"/>
          </p:nvPr>
        </p:nvSpPr>
        <p:spPr>
          <a:xfrm>
            <a:off x="996550" y="874499"/>
            <a:ext cx="2244600" cy="3330900"/>
          </a:xfrm>
          <a:prstGeom prst="roundRect">
            <a:avLst>
              <a:gd fmla="val 50000" name="adj"/>
            </a:avLst>
          </a:prstGeom>
          <a:noFill/>
          <a:ln>
            <a:noFill/>
          </a:ln>
        </p:spPr>
      </p:sp>
      <p:sp>
        <p:nvSpPr>
          <p:cNvPr id="88" name="Google Shape;88;p17"/>
          <p:cNvSpPr txBox="1"/>
          <p:nvPr>
            <p:ph idx="1" type="subTitle"/>
          </p:nvPr>
        </p:nvSpPr>
        <p:spPr>
          <a:xfrm>
            <a:off x="4643075" y="1724013"/>
            <a:ext cx="39117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1pPr>
            <a:lvl2pPr lvl="1"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2pPr>
            <a:lvl3pPr lvl="2"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3pPr>
            <a:lvl4pPr lvl="3"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4pPr>
            <a:lvl5pPr lvl="4"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5pPr>
            <a:lvl6pPr lvl="5"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6pPr>
            <a:lvl7pPr lvl="6"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7pPr>
            <a:lvl8pPr lvl="7"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8pPr>
            <a:lvl9pPr lvl="8" algn="ctr">
              <a:spcBef>
                <a:spcPts val="0"/>
              </a:spcBef>
              <a:spcAft>
                <a:spcPts val="0"/>
              </a:spcAft>
              <a:buClr>
                <a:schemeClr val="dk1"/>
              </a:buClr>
              <a:buSzPts val="2000"/>
              <a:buFont typeface="IBM Plex Serif Medium"/>
              <a:buNone/>
              <a:defRPr sz="2000">
                <a:latin typeface="IBM Plex Serif Medium"/>
                <a:ea typeface="IBM Plex Serif Medium"/>
                <a:cs typeface="IBM Plex Serif Medium"/>
                <a:sym typeface="IBM Plex Serif Medium"/>
              </a:defRPr>
            </a:lvl9pPr>
          </a:lstStyle>
          <a:p/>
        </p:txBody>
      </p:sp>
      <p:sp>
        <p:nvSpPr>
          <p:cNvPr id="89" name="Google Shape;89;p17"/>
          <p:cNvSpPr txBox="1"/>
          <p:nvPr>
            <p:ph idx="3" type="subTitle"/>
          </p:nvPr>
        </p:nvSpPr>
        <p:spPr>
          <a:xfrm>
            <a:off x="5622325" y="3180388"/>
            <a:ext cx="19770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1pPr>
            <a:lvl2pPr lvl="1"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2pPr>
            <a:lvl3pPr lvl="2"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3pPr>
            <a:lvl4pPr lvl="3"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4pPr>
            <a:lvl5pPr lvl="4"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5pPr>
            <a:lvl6pPr lvl="5"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6pPr>
            <a:lvl7pPr lvl="6"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7pPr>
            <a:lvl8pPr lvl="7"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8pPr>
            <a:lvl9pPr lvl="8" algn="ctr">
              <a:spcBef>
                <a:spcPts val="0"/>
              </a:spcBef>
              <a:spcAft>
                <a:spcPts val="0"/>
              </a:spcAft>
              <a:buClr>
                <a:schemeClr val="lt2"/>
              </a:buClr>
              <a:buSzPts val="1600"/>
              <a:buFont typeface="Archivo Medium"/>
              <a:buNone/>
              <a:defRPr>
                <a:solidFill>
                  <a:schemeClr val="lt2"/>
                </a:solidFill>
                <a:latin typeface="Archivo Medium"/>
                <a:ea typeface="Archivo Medium"/>
                <a:cs typeface="Archivo Medium"/>
                <a:sym typeface="Archivo Medi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s" type="titleOnly">
  <p:cSld name="TITLE_ONLY">
    <p:bg>
      <p:bgPr>
        <a:solidFill>
          <a:schemeClr val="dk2"/>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390550" y="1892825"/>
            <a:ext cx="8372700" cy="968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Font typeface="Archivo SemiBold"/>
              <a:buNone/>
              <a:defRPr>
                <a:solidFill>
                  <a:schemeClr val="lt1"/>
                </a:solidFill>
              </a:defRPr>
            </a:lvl1pPr>
            <a:lvl2pPr lvl="1"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2pPr>
            <a:lvl3pPr lvl="2"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3pPr>
            <a:lvl4pPr lvl="3"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4pPr>
            <a:lvl5pPr lvl="4"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5pPr>
            <a:lvl6pPr lvl="5"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6pPr>
            <a:lvl7pPr lvl="6"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7pPr>
            <a:lvl8pPr lvl="7"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8pPr>
            <a:lvl9pPr lvl="8" algn="ctr">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9pPr>
          </a:lstStyle>
          <a:p/>
        </p:txBody>
      </p:sp>
      <p:sp>
        <p:nvSpPr>
          <p:cNvPr id="92" name="Google Shape;92;p18"/>
          <p:cNvSpPr txBox="1"/>
          <p:nvPr>
            <p:ph idx="1" type="subTitle"/>
          </p:nvPr>
        </p:nvSpPr>
        <p:spPr>
          <a:xfrm>
            <a:off x="390550" y="2747563"/>
            <a:ext cx="83727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BM Plex Serif SemiBold"/>
              <a:buNone/>
              <a:defRPr>
                <a:solidFill>
                  <a:schemeClr val="lt1"/>
                </a:solidFill>
              </a:defRPr>
            </a:lvl1pPr>
            <a:lvl2pPr lvl="1" algn="ctr">
              <a:spcBef>
                <a:spcPts val="0"/>
              </a:spcBef>
              <a:spcAft>
                <a:spcPts val="0"/>
              </a:spcAft>
              <a:buClr>
                <a:schemeClr val="lt1"/>
              </a:buClr>
              <a:buSzPts val="1600"/>
              <a:buFont typeface="IBM Plex Serif SemiBold"/>
              <a:buNone/>
              <a:defRPr>
                <a:solidFill>
                  <a:schemeClr val="lt1"/>
                </a:solidFill>
              </a:defRPr>
            </a:lvl2pPr>
            <a:lvl3pPr lvl="2" algn="ctr">
              <a:spcBef>
                <a:spcPts val="0"/>
              </a:spcBef>
              <a:spcAft>
                <a:spcPts val="0"/>
              </a:spcAft>
              <a:buClr>
                <a:schemeClr val="lt1"/>
              </a:buClr>
              <a:buSzPts val="1600"/>
              <a:buFont typeface="IBM Plex Serif SemiBold"/>
              <a:buNone/>
              <a:defRPr>
                <a:solidFill>
                  <a:schemeClr val="lt1"/>
                </a:solidFill>
              </a:defRPr>
            </a:lvl3pPr>
            <a:lvl4pPr lvl="3" algn="ctr">
              <a:spcBef>
                <a:spcPts val="0"/>
              </a:spcBef>
              <a:spcAft>
                <a:spcPts val="0"/>
              </a:spcAft>
              <a:buClr>
                <a:schemeClr val="lt1"/>
              </a:buClr>
              <a:buSzPts val="1600"/>
              <a:buFont typeface="IBM Plex Serif SemiBold"/>
              <a:buNone/>
              <a:defRPr>
                <a:solidFill>
                  <a:schemeClr val="lt1"/>
                </a:solidFill>
              </a:defRPr>
            </a:lvl4pPr>
            <a:lvl5pPr lvl="4" algn="ctr">
              <a:spcBef>
                <a:spcPts val="0"/>
              </a:spcBef>
              <a:spcAft>
                <a:spcPts val="0"/>
              </a:spcAft>
              <a:buClr>
                <a:schemeClr val="lt1"/>
              </a:buClr>
              <a:buSzPts val="1600"/>
              <a:buFont typeface="IBM Plex Serif SemiBold"/>
              <a:buNone/>
              <a:defRPr>
                <a:solidFill>
                  <a:schemeClr val="lt1"/>
                </a:solidFill>
              </a:defRPr>
            </a:lvl5pPr>
            <a:lvl6pPr lvl="5" algn="ctr">
              <a:spcBef>
                <a:spcPts val="0"/>
              </a:spcBef>
              <a:spcAft>
                <a:spcPts val="0"/>
              </a:spcAft>
              <a:buClr>
                <a:schemeClr val="lt1"/>
              </a:buClr>
              <a:buSzPts val="1600"/>
              <a:buFont typeface="IBM Plex Serif SemiBold"/>
              <a:buNone/>
              <a:defRPr>
                <a:solidFill>
                  <a:schemeClr val="lt1"/>
                </a:solidFill>
              </a:defRPr>
            </a:lvl6pPr>
            <a:lvl7pPr lvl="6" algn="ctr">
              <a:spcBef>
                <a:spcPts val="0"/>
              </a:spcBef>
              <a:spcAft>
                <a:spcPts val="0"/>
              </a:spcAft>
              <a:buClr>
                <a:schemeClr val="lt1"/>
              </a:buClr>
              <a:buSzPts val="1600"/>
              <a:buFont typeface="IBM Plex Serif SemiBold"/>
              <a:buNone/>
              <a:defRPr>
                <a:solidFill>
                  <a:schemeClr val="lt1"/>
                </a:solidFill>
              </a:defRPr>
            </a:lvl7pPr>
            <a:lvl8pPr lvl="7" algn="ctr">
              <a:spcBef>
                <a:spcPts val="0"/>
              </a:spcBef>
              <a:spcAft>
                <a:spcPts val="0"/>
              </a:spcAft>
              <a:buClr>
                <a:schemeClr val="lt1"/>
              </a:buClr>
              <a:buSzPts val="1600"/>
              <a:buFont typeface="IBM Plex Serif SemiBold"/>
              <a:buNone/>
              <a:defRPr>
                <a:solidFill>
                  <a:schemeClr val="lt1"/>
                </a:solidFill>
              </a:defRPr>
            </a:lvl8pPr>
            <a:lvl9pPr lvl="8" algn="ctr">
              <a:spcBef>
                <a:spcPts val="0"/>
              </a:spcBef>
              <a:spcAft>
                <a:spcPts val="0"/>
              </a:spcAft>
              <a:buClr>
                <a:schemeClr val="lt1"/>
              </a:buClr>
              <a:buSzPts val="1600"/>
              <a:buFont typeface="IBM Plex Serif SemiBold"/>
              <a:buNone/>
              <a:defRPr>
                <a:solidFill>
                  <a:schemeClr val="lt1"/>
                </a:solidFill>
              </a:defRPr>
            </a:lvl9pPr>
          </a:lstStyle>
          <a:p/>
        </p:txBody>
      </p:sp>
      <p:cxnSp>
        <p:nvCxnSpPr>
          <p:cNvPr id="93" name="Google Shape;93;p18"/>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94" name="Google Shape;94;p18"/>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algn="l">
              <a:buNone/>
              <a:defRPr sz="1000">
                <a:solidFill>
                  <a:schemeClr val="lt1"/>
                </a:solidFill>
                <a:latin typeface="Archivo"/>
                <a:ea typeface="Archivo"/>
                <a:cs typeface="Archivo"/>
                <a:sym typeface="Archivo"/>
              </a:defRPr>
            </a:lvl1pPr>
            <a:lvl2pPr lvl="1" algn="l">
              <a:buNone/>
              <a:defRPr sz="1000">
                <a:solidFill>
                  <a:schemeClr val="lt1"/>
                </a:solidFill>
                <a:latin typeface="Archivo"/>
                <a:ea typeface="Archivo"/>
                <a:cs typeface="Archivo"/>
                <a:sym typeface="Archivo"/>
              </a:defRPr>
            </a:lvl2pPr>
            <a:lvl3pPr lvl="2" algn="l">
              <a:buNone/>
              <a:defRPr sz="1000">
                <a:solidFill>
                  <a:schemeClr val="lt1"/>
                </a:solidFill>
                <a:latin typeface="Archivo"/>
                <a:ea typeface="Archivo"/>
                <a:cs typeface="Archivo"/>
                <a:sym typeface="Archivo"/>
              </a:defRPr>
            </a:lvl3pPr>
            <a:lvl4pPr lvl="3" algn="l">
              <a:buNone/>
              <a:defRPr sz="1000">
                <a:solidFill>
                  <a:schemeClr val="lt1"/>
                </a:solidFill>
                <a:latin typeface="Archivo"/>
                <a:ea typeface="Archivo"/>
                <a:cs typeface="Archivo"/>
                <a:sym typeface="Archivo"/>
              </a:defRPr>
            </a:lvl4pPr>
            <a:lvl5pPr lvl="4" algn="l">
              <a:buNone/>
              <a:defRPr sz="1000">
                <a:solidFill>
                  <a:schemeClr val="lt1"/>
                </a:solidFill>
                <a:latin typeface="Archivo"/>
                <a:ea typeface="Archivo"/>
                <a:cs typeface="Archivo"/>
                <a:sym typeface="Archivo"/>
              </a:defRPr>
            </a:lvl5pPr>
            <a:lvl6pPr lvl="5" algn="l">
              <a:buNone/>
              <a:defRPr sz="1000">
                <a:solidFill>
                  <a:schemeClr val="lt1"/>
                </a:solidFill>
                <a:latin typeface="Archivo"/>
                <a:ea typeface="Archivo"/>
                <a:cs typeface="Archivo"/>
                <a:sym typeface="Archivo"/>
              </a:defRPr>
            </a:lvl6pPr>
            <a:lvl7pPr lvl="6" algn="l">
              <a:buNone/>
              <a:defRPr sz="1000">
                <a:solidFill>
                  <a:schemeClr val="lt1"/>
                </a:solidFill>
                <a:latin typeface="Archivo"/>
                <a:ea typeface="Archivo"/>
                <a:cs typeface="Archivo"/>
                <a:sym typeface="Archivo"/>
              </a:defRPr>
            </a:lvl7pPr>
            <a:lvl8pPr lvl="7" algn="l">
              <a:buNone/>
              <a:defRPr sz="1000">
                <a:solidFill>
                  <a:schemeClr val="lt1"/>
                </a:solidFill>
                <a:latin typeface="Archivo"/>
                <a:ea typeface="Archivo"/>
                <a:cs typeface="Archivo"/>
                <a:sym typeface="Archivo"/>
              </a:defRPr>
            </a:lvl8pPr>
            <a:lvl9pPr lvl="8"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ers">
  <p:cSld name="ONE_COLUMN_TEXT">
    <p:bg>
      <p:bgPr>
        <a:solidFill>
          <a:schemeClr val="lt1"/>
        </a:solidFill>
      </p:bgPr>
    </p:bg>
    <p:spTree>
      <p:nvGrpSpPr>
        <p:cNvPr id="95" name="Shape 95"/>
        <p:cNvGrpSpPr/>
        <p:nvPr/>
      </p:nvGrpSpPr>
      <p:grpSpPr>
        <a:xfrm>
          <a:off x="0" y="0"/>
          <a:ext cx="0" cy="0"/>
          <a:chOff x="0" y="0"/>
          <a:chExt cx="0" cy="0"/>
        </a:xfrm>
      </p:grpSpPr>
      <p:sp>
        <p:nvSpPr>
          <p:cNvPr id="96" name="Google Shape;96;p19"/>
          <p:cNvSpPr txBox="1"/>
          <p:nvPr>
            <p:ph type="title"/>
          </p:nvPr>
        </p:nvSpPr>
        <p:spPr>
          <a:xfrm>
            <a:off x="390550" y="1281900"/>
            <a:ext cx="3543000" cy="9681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dk1"/>
              </a:buClr>
              <a:buSzPts val="4000"/>
              <a:buFont typeface="Archivo SemiBold"/>
              <a:buNone/>
              <a:defRPr/>
            </a:lvl1pPr>
            <a:lvl2pPr lvl="1">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2pPr>
            <a:lvl3pPr lvl="2">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3pPr>
            <a:lvl4pPr lvl="3">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4pPr>
            <a:lvl5pPr lvl="4">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5pPr>
            <a:lvl6pPr lvl="5">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6pPr>
            <a:lvl7pPr lvl="6">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7pPr>
            <a:lvl8pPr lvl="7">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8pPr>
            <a:lvl9pPr lvl="8">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9pPr>
          </a:lstStyle>
          <a:p/>
        </p:txBody>
      </p:sp>
      <p:sp>
        <p:nvSpPr>
          <p:cNvPr id="97" name="Google Shape;97;p19"/>
          <p:cNvSpPr txBox="1"/>
          <p:nvPr>
            <p:ph idx="1" type="body"/>
          </p:nvPr>
        </p:nvSpPr>
        <p:spPr>
          <a:xfrm>
            <a:off x="390550" y="2425075"/>
            <a:ext cx="3543000" cy="1956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cxnSp>
        <p:nvCxnSpPr>
          <p:cNvPr id="98" name="Google Shape;98;p19"/>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99" name="Google Shape;99;p19"/>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algn="l">
              <a:buNone/>
              <a:defRPr sz="1000">
                <a:solidFill>
                  <a:schemeClr val="lt2"/>
                </a:solidFill>
                <a:latin typeface="Archivo"/>
                <a:ea typeface="Archivo"/>
                <a:cs typeface="Archivo"/>
                <a:sym typeface="Archivo"/>
              </a:defRPr>
            </a:lvl1pPr>
            <a:lvl2pPr lvl="1" algn="l">
              <a:buNone/>
              <a:defRPr sz="1000">
                <a:solidFill>
                  <a:schemeClr val="lt2"/>
                </a:solidFill>
                <a:latin typeface="Archivo"/>
                <a:ea typeface="Archivo"/>
                <a:cs typeface="Archivo"/>
                <a:sym typeface="Archivo"/>
              </a:defRPr>
            </a:lvl2pPr>
            <a:lvl3pPr lvl="2" algn="l">
              <a:buNone/>
              <a:defRPr sz="1000">
                <a:solidFill>
                  <a:schemeClr val="lt2"/>
                </a:solidFill>
                <a:latin typeface="Archivo"/>
                <a:ea typeface="Archivo"/>
                <a:cs typeface="Archivo"/>
                <a:sym typeface="Archivo"/>
              </a:defRPr>
            </a:lvl3pPr>
            <a:lvl4pPr lvl="3" algn="l">
              <a:buNone/>
              <a:defRPr sz="1000">
                <a:solidFill>
                  <a:schemeClr val="lt2"/>
                </a:solidFill>
                <a:latin typeface="Archivo"/>
                <a:ea typeface="Archivo"/>
                <a:cs typeface="Archivo"/>
                <a:sym typeface="Archivo"/>
              </a:defRPr>
            </a:lvl4pPr>
            <a:lvl5pPr lvl="4" algn="l">
              <a:buNone/>
              <a:defRPr sz="1000">
                <a:solidFill>
                  <a:schemeClr val="lt2"/>
                </a:solidFill>
                <a:latin typeface="Archivo"/>
                <a:ea typeface="Archivo"/>
                <a:cs typeface="Archivo"/>
                <a:sym typeface="Archivo"/>
              </a:defRPr>
            </a:lvl5pPr>
            <a:lvl6pPr lvl="5" algn="l">
              <a:buNone/>
              <a:defRPr sz="1000">
                <a:solidFill>
                  <a:schemeClr val="lt2"/>
                </a:solidFill>
                <a:latin typeface="Archivo"/>
                <a:ea typeface="Archivo"/>
                <a:cs typeface="Archivo"/>
                <a:sym typeface="Archivo"/>
              </a:defRPr>
            </a:lvl6pPr>
            <a:lvl7pPr lvl="6" algn="l">
              <a:buNone/>
              <a:defRPr sz="1000">
                <a:solidFill>
                  <a:schemeClr val="lt2"/>
                </a:solidFill>
                <a:latin typeface="Archivo"/>
                <a:ea typeface="Archivo"/>
                <a:cs typeface="Archivo"/>
                <a:sym typeface="Archivo"/>
              </a:defRPr>
            </a:lvl7pPr>
            <a:lvl8pPr lvl="7" algn="l">
              <a:buNone/>
              <a:defRPr sz="1000">
                <a:solidFill>
                  <a:schemeClr val="lt2"/>
                </a:solidFill>
                <a:latin typeface="Archivo"/>
                <a:ea typeface="Archivo"/>
                <a:cs typeface="Archivo"/>
                <a:sym typeface="Archivo"/>
              </a:defRPr>
            </a:lvl8pPr>
            <a:lvl9pPr lvl="8"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vestors">
  <p:cSld name="MAIN_POINT">
    <p:bg>
      <p:bgPr>
        <a:solidFill>
          <a:schemeClr val="dk2"/>
        </a:solidFill>
      </p:bgPr>
    </p:bg>
    <p:spTree>
      <p:nvGrpSpPr>
        <p:cNvPr id="100" name="Shape 100"/>
        <p:cNvGrpSpPr/>
        <p:nvPr/>
      </p:nvGrpSpPr>
      <p:grpSpPr>
        <a:xfrm>
          <a:off x="0" y="0"/>
          <a:ext cx="0" cy="0"/>
          <a:chOff x="0" y="0"/>
          <a:chExt cx="0" cy="0"/>
        </a:xfrm>
      </p:grpSpPr>
      <p:sp>
        <p:nvSpPr>
          <p:cNvPr id="101" name="Google Shape;101;p20"/>
          <p:cNvSpPr/>
          <p:nvPr>
            <p:ph idx="2" type="pic"/>
          </p:nvPr>
        </p:nvSpPr>
        <p:spPr>
          <a:xfrm>
            <a:off x="4644325" y="1140011"/>
            <a:ext cx="1929900" cy="2863500"/>
          </a:xfrm>
          <a:prstGeom prst="roundRect">
            <a:avLst>
              <a:gd fmla="val 50000" name="adj"/>
            </a:avLst>
          </a:prstGeom>
          <a:noFill/>
          <a:ln>
            <a:noFill/>
          </a:ln>
        </p:spPr>
      </p:sp>
      <p:sp>
        <p:nvSpPr>
          <p:cNvPr id="102" name="Google Shape;102;p20"/>
          <p:cNvSpPr/>
          <p:nvPr>
            <p:ph idx="3" type="pic"/>
          </p:nvPr>
        </p:nvSpPr>
        <p:spPr>
          <a:xfrm>
            <a:off x="6833350" y="1140011"/>
            <a:ext cx="1929900" cy="2863500"/>
          </a:xfrm>
          <a:prstGeom prst="roundRect">
            <a:avLst>
              <a:gd fmla="val 50000" name="adj"/>
            </a:avLst>
          </a:prstGeom>
          <a:noFill/>
          <a:ln>
            <a:noFill/>
          </a:ln>
        </p:spPr>
      </p:sp>
      <p:sp>
        <p:nvSpPr>
          <p:cNvPr id="103" name="Google Shape;103;p20"/>
          <p:cNvSpPr txBox="1"/>
          <p:nvPr>
            <p:ph type="title"/>
          </p:nvPr>
        </p:nvSpPr>
        <p:spPr>
          <a:xfrm>
            <a:off x="390550" y="1436463"/>
            <a:ext cx="3543000" cy="9681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lt1"/>
              </a:buClr>
              <a:buSzPts val="4000"/>
              <a:buFont typeface="Archivo SemiBold"/>
              <a:buNone/>
              <a:defRPr>
                <a:solidFill>
                  <a:schemeClr val="lt1"/>
                </a:solidFill>
              </a:defRPr>
            </a:lvl1pPr>
            <a:lvl2pPr lvl="1">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2pPr>
            <a:lvl3pPr lvl="2">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3pPr>
            <a:lvl4pPr lvl="3">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4pPr>
            <a:lvl5pPr lvl="4">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5pPr>
            <a:lvl6pPr lvl="5">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6pPr>
            <a:lvl7pPr lvl="6">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7pPr>
            <a:lvl8pPr lvl="7">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8pPr>
            <a:lvl9pPr lvl="8">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9pPr>
          </a:lstStyle>
          <a:p/>
        </p:txBody>
      </p:sp>
      <p:sp>
        <p:nvSpPr>
          <p:cNvPr id="104" name="Google Shape;104;p20"/>
          <p:cNvSpPr txBox="1"/>
          <p:nvPr>
            <p:ph idx="1" type="body"/>
          </p:nvPr>
        </p:nvSpPr>
        <p:spPr>
          <a:xfrm>
            <a:off x="390550" y="2579638"/>
            <a:ext cx="3543000" cy="1127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cxnSp>
        <p:nvCxnSpPr>
          <p:cNvPr id="105" name="Google Shape;105;p20"/>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106" name="Google Shape;106;p20"/>
          <p:cNvSpPr txBox="1"/>
          <p:nvPr>
            <p:ph idx="12"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algn="l">
              <a:buNone/>
              <a:defRPr sz="1000">
                <a:solidFill>
                  <a:schemeClr val="lt1"/>
                </a:solidFill>
                <a:latin typeface="Archivo"/>
                <a:ea typeface="Archivo"/>
                <a:cs typeface="Archivo"/>
                <a:sym typeface="Archivo"/>
              </a:defRPr>
            </a:lvl1pPr>
            <a:lvl2pPr lvl="1" algn="l">
              <a:buNone/>
              <a:defRPr sz="1000">
                <a:solidFill>
                  <a:schemeClr val="lt1"/>
                </a:solidFill>
                <a:latin typeface="Archivo"/>
                <a:ea typeface="Archivo"/>
                <a:cs typeface="Archivo"/>
                <a:sym typeface="Archivo"/>
              </a:defRPr>
            </a:lvl2pPr>
            <a:lvl3pPr lvl="2" algn="l">
              <a:buNone/>
              <a:defRPr sz="1000">
                <a:solidFill>
                  <a:schemeClr val="lt1"/>
                </a:solidFill>
                <a:latin typeface="Archivo"/>
                <a:ea typeface="Archivo"/>
                <a:cs typeface="Archivo"/>
                <a:sym typeface="Archivo"/>
              </a:defRPr>
            </a:lvl3pPr>
            <a:lvl4pPr lvl="3" algn="l">
              <a:buNone/>
              <a:defRPr sz="1000">
                <a:solidFill>
                  <a:schemeClr val="lt1"/>
                </a:solidFill>
                <a:latin typeface="Archivo"/>
                <a:ea typeface="Archivo"/>
                <a:cs typeface="Archivo"/>
                <a:sym typeface="Archivo"/>
              </a:defRPr>
            </a:lvl4pPr>
            <a:lvl5pPr lvl="4" algn="l">
              <a:buNone/>
              <a:defRPr sz="1000">
                <a:solidFill>
                  <a:schemeClr val="lt1"/>
                </a:solidFill>
                <a:latin typeface="Archivo"/>
                <a:ea typeface="Archivo"/>
                <a:cs typeface="Archivo"/>
                <a:sym typeface="Archivo"/>
              </a:defRPr>
            </a:lvl5pPr>
            <a:lvl6pPr lvl="5" algn="l">
              <a:buNone/>
              <a:defRPr sz="1000">
                <a:solidFill>
                  <a:schemeClr val="lt1"/>
                </a:solidFill>
                <a:latin typeface="Archivo"/>
                <a:ea typeface="Archivo"/>
                <a:cs typeface="Archivo"/>
                <a:sym typeface="Archivo"/>
              </a:defRPr>
            </a:lvl6pPr>
            <a:lvl7pPr lvl="6" algn="l">
              <a:buNone/>
              <a:defRPr sz="1000">
                <a:solidFill>
                  <a:schemeClr val="lt1"/>
                </a:solidFill>
                <a:latin typeface="Archivo"/>
                <a:ea typeface="Archivo"/>
                <a:cs typeface="Archivo"/>
                <a:sym typeface="Archivo"/>
              </a:defRPr>
            </a:lvl7pPr>
            <a:lvl8pPr lvl="7" algn="l">
              <a:buNone/>
              <a:defRPr sz="1000">
                <a:solidFill>
                  <a:schemeClr val="lt1"/>
                </a:solidFill>
                <a:latin typeface="Archivo"/>
                <a:ea typeface="Archivo"/>
                <a:cs typeface="Archivo"/>
                <a:sym typeface="Archivo"/>
              </a:defRPr>
            </a:lvl8pPr>
            <a:lvl9pPr lvl="8"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t Sheet">
  <p:cSld name="SECTION_TITLE_AND_DESCRIPTION">
    <p:bg>
      <p:bgPr>
        <a:solidFill>
          <a:schemeClr val="lt1"/>
        </a:solidFill>
      </p:bgPr>
    </p:bg>
    <p:spTree>
      <p:nvGrpSpPr>
        <p:cNvPr id="107" name="Shape 107"/>
        <p:cNvGrpSpPr/>
        <p:nvPr/>
      </p:nvGrpSpPr>
      <p:grpSpPr>
        <a:xfrm>
          <a:off x="0" y="0"/>
          <a:ext cx="0" cy="0"/>
          <a:chOff x="0" y="0"/>
          <a:chExt cx="0" cy="0"/>
        </a:xfrm>
      </p:grpSpPr>
      <p:sp>
        <p:nvSpPr>
          <p:cNvPr id="108" name="Google Shape;108;p21"/>
          <p:cNvSpPr/>
          <p:nvPr/>
        </p:nvSpPr>
        <p:spPr>
          <a:xfrm>
            <a:off x="5064475" y="142400"/>
            <a:ext cx="3911700" cy="483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BM Plex Serif"/>
              <a:ea typeface="IBM Plex Serif"/>
              <a:cs typeface="IBM Plex Serif"/>
              <a:sym typeface="IBM Plex Serif"/>
            </a:endParaRPr>
          </a:p>
        </p:txBody>
      </p:sp>
      <p:sp>
        <p:nvSpPr>
          <p:cNvPr id="109" name="Google Shape;109;p21"/>
          <p:cNvSpPr/>
          <p:nvPr>
            <p:ph idx="2" type="pic"/>
          </p:nvPr>
        </p:nvSpPr>
        <p:spPr>
          <a:xfrm>
            <a:off x="5898050" y="874499"/>
            <a:ext cx="2244600" cy="3330900"/>
          </a:xfrm>
          <a:prstGeom prst="roundRect">
            <a:avLst>
              <a:gd fmla="val 50000" name="adj"/>
            </a:avLst>
          </a:prstGeom>
          <a:noFill/>
          <a:ln>
            <a:noFill/>
          </a:ln>
        </p:spPr>
      </p:sp>
      <p:sp>
        <p:nvSpPr>
          <p:cNvPr id="110" name="Google Shape;110;p21"/>
          <p:cNvSpPr txBox="1"/>
          <p:nvPr>
            <p:ph type="title"/>
          </p:nvPr>
        </p:nvSpPr>
        <p:spPr>
          <a:xfrm>
            <a:off x="390550" y="421400"/>
            <a:ext cx="4109400" cy="11643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dk1"/>
              </a:buClr>
              <a:buSzPts val="4000"/>
              <a:buFont typeface="Archivo SemiBold"/>
              <a:buNone/>
              <a:defRPr/>
            </a:lvl1pPr>
            <a:lvl2pPr lvl="1">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2pPr>
            <a:lvl3pPr lvl="2">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3pPr>
            <a:lvl4pPr lvl="3">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4pPr>
            <a:lvl5pPr lvl="4">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5pPr>
            <a:lvl6pPr lvl="5">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6pPr>
            <a:lvl7pPr lvl="6">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7pPr>
            <a:lvl8pPr lvl="7">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8pPr>
            <a:lvl9pPr lvl="8">
              <a:lnSpc>
                <a:spcPct val="80000"/>
              </a:lnSpc>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9pPr>
          </a:lstStyle>
          <a:p/>
        </p:txBody>
      </p:sp>
      <p:sp>
        <p:nvSpPr>
          <p:cNvPr id="111" name="Google Shape;111;p21"/>
          <p:cNvSpPr txBox="1"/>
          <p:nvPr>
            <p:ph idx="1" type="subTitle"/>
          </p:nvPr>
        </p:nvSpPr>
        <p:spPr>
          <a:xfrm>
            <a:off x="390550" y="1513075"/>
            <a:ext cx="3306300" cy="503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000"/>
              <a:buFont typeface="IBM Plex Serif SemiBold"/>
              <a:buNone/>
              <a:defRPr sz="2000"/>
            </a:lvl1pPr>
            <a:lvl2pPr lvl="1">
              <a:spcBef>
                <a:spcPts val="0"/>
              </a:spcBef>
              <a:spcAft>
                <a:spcPts val="0"/>
              </a:spcAft>
              <a:buClr>
                <a:schemeClr val="dk1"/>
              </a:buClr>
              <a:buSzPts val="2000"/>
              <a:buFont typeface="IBM Plex Serif SemiBold"/>
              <a:buNone/>
              <a:defRPr sz="2000"/>
            </a:lvl2pPr>
            <a:lvl3pPr lvl="2">
              <a:spcBef>
                <a:spcPts val="0"/>
              </a:spcBef>
              <a:spcAft>
                <a:spcPts val="0"/>
              </a:spcAft>
              <a:buClr>
                <a:schemeClr val="dk1"/>
              </a:buClr>
              <a:buSzPts val="2000"/>
              <a:buFont typeface="IBM Plex Serif SemiBold"/>
              <a:buNone/>
              <a:defRPr sz="2000"/>
            </a:lvl3pPr>
            <a:lvl4pPr lvl="3">
              <a:spcBef>
                <a:spcPts val="0"/>
              </a:spcBef>
              <a:spcAft>
                <a:spcPts val="0"/>
              </a:spcAft>
              <a:buClr>
                <a:schemeClr val="dk1"/>
              </a:buClr>
              <a:buSzPts val="2000"/>
              <a:buFont typeface="IBM Plex Serif SemiBold"/>
              <a:buNone/>
              <a:defRPr sz="2000"/>
            </a:lvl4pPr>
            <a:lvl5pPr lvl="4">
              <a:spcBef>
                <a:spcPts val="0"/>
              </a:spcBef>
              <a:spcAft>
                <a:spcPts val="0"/>
              </a:spcAft>
              <a:buClr>
                <a:schemeClr val="dk1"/>
              </a:buClr>
              <a:buSzPts val="2000"/>
              <a:buFont typeface="IBM Plex Serif SemiBold"/>
              <a:buNone/>
              <a:defRPr sz="2000"/>
            </a:lvl5pPr>
            <a:lvl6pPr lvl="5">
              <a:spcBef>
                <a:spcPts val="0"/>
              </a:spcBef>
              <a:spcAft>
                <a:spcPts val="0"/>
              </a:spcAft>
              <a:buClr>
                <a:schemeClr val="dk1"/>
              </a:buClr>
              <a:buSzPts val="2000"/>
              <a:buFont typeface="IBM Plex Serif SemiBold"/>
              <a:buNone/>
              <a:defRPr sz="2000"/>
            </a:lvl6pPr>
            <a:lvl7pPr lvl="6">
              <a:spcBef>
                <a:spcPts val="0"/>
              </a:spcBef>
              <a:spcAft>
                <a:spcPts val="0"/>
              </a:spcAft>
              <a:buClr>
                <a:schemeClr val="dk1"/>
              </a:buClr>
              <a:buSzPts val="2000"/>
              <a:buFont typeface="IBM Plex Serif SemiBold"/>
              <a:buNone/>
              <a:defRPr sz="2000"/>
            </a:lvl7pPr>
            <a:lvl8pPr lvl="7">
              <a:spcBef>
                <a:spcPts val="0"/>
              </a:spcBef>
              <a:spcAft>
                <a:spcPts val="0"/>
              </a:spcAft>
              <a:buClr>
                <a:schemeClr val="dk1"/>
              </a:buClr>
              <a:buSzPts val="2000"/>
              <a:buFont typeface="IBM Plex Serif SemiBold"/>
              <a:buNone/>
              <a:defRPr sz="2000"/>
            </a:lvl8pPr>
            <a:lvl9pPr lvl="8">
              <a:spcBef>
                <a:spcPts val="0"/>
              </a:spcBef>
              <a:spcAft>
                <a:spcPts val="0"/>
              </a:spcAft>
              <a:buClr>
                <a:schemeClr val="dk1"/>
              </a:buClr>
              <a:buSzPts val="2000"/>
              <a:buFont typeface="IBM Plex Serif SemiBold"/>
              <a:buNone/>
              <a:defRPr sz="2000"/>
            </a:lvl9pPr>
          </a:lstStyle>
          <a:p/>
        </p:txBody>
      </p:sp>
      <p:sp>
        <p:nvSpPr>
          <p:cNvPr id="112" name="Google Shape;112;p21"/>
          <p:cNvSpPr txBox="1"/>
          <p:nvPr>
            <p:ph idx="3" type="subTitle"/>
          </p:nvPr>
        </p:nvSpPr>
        <p:spPr>
          <a:xfrm>
            <a:off x="390550" y="236688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113" name="Google Shape;113;p21"/>
          <p:cNvSpPr txBox="1"/>
          <p:nvPr>
            <p:ph idx="4" type="subTitle"/>
          </p:nvPr>
        </p:nvSpPr>
        <p:spPr>
          <a:xfrm>
            <a:off x="2595025" y="236688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114" name="Google Shape;114;p21"/>
          <p:cNvSpPr txBox="1"/>
          <p:nvPr>
            <p:ph idx="5" type="body"/>
          </p:nvPr>
        </p:nvSpPr>
        <p:spPr>
          <a:xfrm>
            <a:off x="390550" y="287000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15" name="Google Shape;115;p21"/>
          <p:cNvSpPr txBox="1"/>
          <p:nvPr>
            <p:ph idx="6" type="body"/>
          </p:nvPr>
        </p:nvSpPr>
        <p:spPr>
          <a:xfrm>
            <a:off x="2595025" y="287000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16" name="Google Shape;116;p21"/>
          <p:cNvSpPr txBox="1"/>
          <p:nvPr>
            <p:ph idx="7" type="subTitle"/>
          </p:nvPr>
        </p:nvSpPr>
        <p:spPr>
          <a:xfrm>
            <a:off x="390550" y="3612863"/>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117" name="Google Shape;117;p21"/>
          <p:cNvSpPr txBox="1"/>
          <p:nvPr>
            <p:ph idx="8" type="subTitle"/>
          </p:nvPr>
        </p:nvSpPr>
        <p:spPr>
          <a:xfrm>
            <a:off x="2595025" y="3612863"/>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118" name="Google Shape;118;p21"/>
          <p:cNvSpPr txBox="1"/>
          <p:nvPr>
            <p:ph idx="9" type="body"/>
          </p:nvPr>
        </p:nvSpPr>
        <p:spPr>
          <a:xfrm>
            <a:off x="390550" y="4115975"/>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19" name="Google Shape;119;p21"/>
          <p:cNvSpPr txBox="1"/>
          <p:nvPr>
            <p:ph idx="13" type="body"/>
          </p:nvPr>
        </p:nvSpPr>
        <p:spPr>
          <a:xfrm>
            <a:off x="2595025" y="4115975"/>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ssion">
  <p:cSld name="CAPTION_ONLY">
    <p:bg>
      <p:bgPr>
        <a:solidFill>
          <a:schemeClr val="lt2"/>
        </a:solidFill>
      </p:bgPr>
    </p:bg>
    <p:spTree>
      <p:nvGrpSpPr>
        <p:cNvPr id="120" name="Shape 120"/>
        <p:cNvGrpSpPr/>
        <p:nvPr/>
      </p:nvGrpSpPr>
      <p:grpSpPr>
        <a:xfrm>
          <a:off x="0" y="0"/>
          <a:ext cx="0" cy="0"/>
          <a:chOff x="0" y="0"/>
          <a:chExt cx="0" cy="0"/>
        </a:xfrm>
      </p:grpSpPr>
      <p:sp>
        <p:nvSpPr>
          <p:cNvPr id="121" name="Google Shape;12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2" name="Google Shape;122;p22"/>
          <p:cNvSpPr txBox="1"/>
          <p:nvPr>
            <p:ph idx="1" type="subTitle"/>
          </p:nvPr>
        </p:nvSpPr>
        <p:spPr>
          <a:xfrm>
            <a:off x="4217250" y="87378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23" name="Google Shape;123;p22"/>
          <p:cNvSpPr txBox="1"/>
          <p:nvPr>
            <p:ph idx="2" type="subTitle"/>
          </p:nvPr>
        </p:nvSpPr>
        <p:spPr>
          <a:xfrm>
            <a:off x="6421725" y="87378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24" name="Google Shape;124;p22"/>
          <p:cNvSpPr txBox="1"/>
          <p:nvPr>
            <p:ph idx="3" type="body"/>
          </p:nvPr>
        </p:nvSpPr>
        <p:spPr>
          <a:xfrm>
            <a:off x="4217250" y="137690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125" name="Google Shape;125;p22"/>
          <p:cNvSpPr txBox="1"/>
          <p:nvPr>
            <p:ph idx="4" type="body"/>
          </p:nvPr>
        </p:nvSpPr>
        <p:spPr>
          <a:xfrm>
            <a:off x="6421725" y="137690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126" name="Google Shape;126;p22"/>
          <p:cNvSpPr txBox="1"/>
          <p:nvPr>
            <p:ph idx="5" type="subTitle"/>
          </p:nvPr>
        </p:nvSpPr>
        <p:spPr>
          <a:xfrm>
            <a:off x="4217250" y="2119763"/>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27" name="Google Shape;127;p22"/>
          <p:cNvSpPr txBox="1"/>
          <p:nvPr>
            <p:ph idx="6" type="subTitle"/>
          </p:nvPr>
        </p:nvSpPr>
        <p:spPr>
          <a:xfrm>
            <a:off x="6421725" y="2119763"/>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28" name="Google Shape;128;p22"/>
          <p:cNvSpPr txBox="1"/>
          <p:nvPr>
            <p:ph idx="7" type="body"/>
          </p:nvPr>
        </p:nvSpPr>
        <p:spPr>
          <a:xfrm>
            <a:off x="4217250" y="2622875"/>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129" name="Google Shape;129;p22"/>
          <p:cNvSpPr txBox="1"/>
          <p:nvPr>
            <p:ph idx="8" type="body"/>
          </p:nvPr>
        </p:nvSpPr>
        <p:spPr>
          <a:xfrm>
            <a:off x="6421725" y="2622875"/>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130" name="Google Shape;130;p22"/>
          <p:cNvSpPr txBox="1"/>
          <p:nvPr>
            <p:ph idx="9" type="subTitle"/>
          </p:nvPr>
        </p:nvSpPr>
        <p:spPr>
          <a:xfrm>
            <a:off x="4217250" y="336573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31" name="Google Shape;131;p22"/>
          <p:cNvSpPr txBox="1"/>
          <p:nvPr>
            <p:ph idx="13" type="subTitle"/>
          </p:nvPr>
        </p:nvSpPr>
        <p:spPr>
          <a:xfrm>
            <a:off x="6421725" y="3365738"/>
            <a:ext cx="19770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32" name="Google Shape;132;p22"/>
          <p:cNvSpPr txBox="1"/>
          <p:nvPr>
            <p:ph idx="14" type="body"/>
          </p:nvPr>
        </p:nvSpPr>
        <p:spPr>
          <a:xfrm>
            <a:off x="4217250" y="386885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133" name="Google Shape;133;p22"/>
          <p:cNvSpPr txBox="1"/>
          <p:nvPr>
            <p:ph idx="15" type="body"/>
          </p:nvPr>
        </p:nvSpPr>
        <p:spPr>
          <a:xfrm>
            <a:off x="6421725" y="3868850"/>
            <a:ext cx="19770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IBM Plex Serif"/>
              <a:buChar char="●"/>
              <a:defRPr>
                <a:solidFill>
                  <a:schemeClr val="lt1"/>
                </a:solidFill>
              </a:defRPr>
            </a:lvl1pPr>
            <a:lvl2pPr indent="-298450" lvl="1" marL="914400">
              <a:spcBef>
                <a:spcPts val="0"/>
              </a:spcBef>
              <a:spcAft>
                <a:spcPts val="0"/>
              </a:spcAft>
              <a:buClr>
                <a:schemeClr val="lt1"/>
              </a:buClr>
              <a:buSzPts val="1100"/>
              <a:buFont typeface="IBM Plex Serif"/>
              <a:buChar char="○"/>
              <a:defRPr>
                <a:solidFill>
                  <a:schemeClr val="lt1"/>
                </a:solidFill>
              </a:defRPr>
            </a:lvl2pPr>
            <a:lvl3pPr indent="-298450" lvl="2" marL="1371600">
              <a:spcBef>
                <a:spcPts val="0"/>
              </a:spcBef>
              <a:spcAft>
                <a:spcPts val="0"/>
              </a:spcAft>
              <a:buClr>
                <a:schemeClr val="lt1"/>
              </a:buClr>
              <a:buSzPts val="1100"/>
              <a:buFont typeface="IBM Plex Serif"/>
              <a:buChar char="■"/>
              <a:defRPr>
                <a:solidFill>
                  <a:schemeClr val="lt1"/>
                </a:solidFill>
              </a:defRPr>
            </a:lvl3pPr>
            <a:lvl4pPr indent="-298450" lvl="3" marL="1828800">
              <a:spcBef>
                <a:spcPts val="0"/>
              </a:spcBef>
              <a:spcAft>
                <a:spcPts val="0"/>
              </a:spcAft>
              <a:buClr>
                <a:schemeClr val="lt1"/>
              </a:buClr>
              <a:buSzPts val="1100"/>
              <a:buFont typeface="IBM Plex Serif"/>
              <a:buChar char="●"/>
              <a:defRPr>
                <a:solidFill>
                  <a:schemeClr val="lt1"/>
                </a:solidFill>
              </a:defRPr>
            </a:lvl4pPr>
            <a:lvl5pPr indent="-298450" lvl="4" marL="2286000">
              <a:spcBef>
                <a:spcPts val="0"/>
              </a:spcBef>
              <a:spcAft>
                <a:spcPts val="0"/>
              </a:spcAft>
              <a:buClr>
                <a:schemeClr val="lt1"/>
              </a:buClr>
              <a:buSzPts val="1100"/>
              <a:buFont typeface="IBM Plex Serif"/>
              <a:buChar char="○"/>
              <a:defRPr>
                <a:solidFill>
                  <a:schemeClr val="lt1"/>
                </a:solidFill>
              </a:defRPr>
            </a:lvl5pPr>
            <a:lvl6pPr indent="-298450" lvl="5" marL="2743200">
              <a:spcBef>
                <a:spcPts val="0"/>
              </a:spcBef>
              <a:spcAft>
                <a:spcPts val="0"/>
              </a:spcAft>
              <a:buClr>
                <a:schemeClr val="lt1"/>
              </a:buClr>
              <a:buSzPts val="1100"/>
              <a:buFont typeface="IBM Plex Serif"/>
              <a:buChar char="■"/>
              <a:defRPr>
                <a:solidFill>
                  <a:schemeClr val="lt1"/>
                </a:solidFill>
              </a:defRPr>
            </a:lvl6pPr>
            <a:lvl7pPr indent="-298450" lvl="6" marL="3200400">
              <a:spcBef>
                <a:spcPts val="0"/>
              </a:spcBef>
              <a:spcAft>
                <a:spcPts val="0"/>
              </a:spcAft>
              <a:buClr>
                <a:schemeClr val="lt1"/>
              </a:buClr>
              <a:buSzPts val="1100"/>
              <a:buFont typeface="IBM Plex Serif"/>
              <a:buChar char="●"/>
              <a:defRPr>
                <a:solidFill>
                  <a:schemeClr val="lt1"/>
                </a:solidFill>
              </a:defRPr>
            </a:lvl7pPr>
            <a:lvl8pPr indent="-298450" lvl="7" marL="3657600">
              <a:spcBef>
                <a:spcPts val="0"/>
              </a:spcBef>
              <a:spcAft>
                <a:spcPts val="0"/>
              </a:spcAft>
              <a:buClr>
                <a:schemeClr val="lt1"/>
              </a:buClr>
              <a:buSzPts val="1100"/>
              <a:buFont typeface="IBM Plex Serif"/>
              <a:buChar char="○"/>
              <a:defRPr>
                <a:solidFill>
                  <a:schemeClr val="lt1"/>
                </a:solidFill>
              </a:defRPr>
            </a:lvl8pPr>
            <a:lvl9pPr indent="-298450" lvl="8" marL="4114800">
              <a:spcBef>
                <a:spcPts val="0"/>
              </a:spcBef>
              <a:spcAft>
                <a:spcPts val="0"/>
              </a:spcAft>
              <a:buClr>
                <a:schemeClr val="lt1"/>
              </a:buClr>
              <a:buSzPts val="1100"/>
              <a:buFont typeface="IBM Plex Serif"/>
              <a:buChar char="■"/>
              <a:defRPr>
                <a:solidFill>
                  <a:schemeClr val="lt1"/>
                </a:solidFill>
              </a:defRPr>
            </a:lvl9pPr>
          </a:lstStyle>
          <a:p/>
        </p:txBody>
      </p:sp>
      <p:sp>
        <p:nvSpPr>
          <p:cNvPr id="134" name="Google Shape;134;p22"/>
          <p:cNvSpPr txBox="1"/>
          <p:nvPr>
            <p:ph type="title"/>
          </p:nvPr>
        </p:nvSpPr>
        <p:spPr>
          <a:xfrm>
            <a:off x="390550" y="2087700"/>
            <a:ext cx="3429900" cy="9681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chemeClr val="lt1"/>
              </a:buClr>
              <a:buSzPts val="4000"/>
              <a:buFont typeface="Archivo SemiBold"/>
              <a:buNone/>
              <a:defRPr>
                <a:solidFill>
                  <a:schemeClr val="lt1"/>
                </a:solidFill>
              </a:defRPr>
            </a:lvl1pPr>
            <a:lvl2pPr lvl="1">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2pPr>
            <a:lvl3pPr lvl="2">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3pPr>
            <a:lvl4pPr lvl="3">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4pPr>
            <a:lvl5pPr lvl="4">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5pPr>
            <a:lvl6pPr lvl="5">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6pPr>
            <a:lvl7pPr lvl="6">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7pPr>
            <a:lvl8pPr lvl="7">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8pPr>
            <a:lvl9pPr lvl="8">
              <a:lnSpc>
                <a:spcPct val="80000"/>
              </a:lnSpc>
              <a:spcBef>
                <a:spcPts val="0"/>
              </a:spcBef>
              <a:spcAft>
                <a:spcPts val="0"/>
              </a:spcAft>
              <a:buClr>
                <a:schemeClr val="lt1"/>
              </a:buClr>
              <a:buSzPts val="4000"/>
              <a:buFont typeface="Archivo SemiBold"/>
              <a:buNone/>
              <a:defRPr sz="4000">
                <a:solidFill>
                  <a:schemeClr val="lt1"/>
                </a:solidFill>
                <a:latin typeface="Archivo SemiBold"/>
                <a:ea typeface="Archivo SemiBold"/>
                <a:cs typeface="Archivo SemiBold"/>
                <a:sym typeface="Archivo SemiBold"/>
              </a:defRPr>
            </a:lvl9pPr>
          </a:lstStyle>
          <a:p/>
        </p:txBody>
      </p:sp>
      <p:cxnSp>
        <p:nvCxnSpPr>
          <p:cNvPr id="135" name="Google Shape;135;p22"/>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136" name="Google Shape;136;p22"/>
          <p:cNvSpPr txBox="1"/>
          <p:nvPr>
            <p:ph idx="16"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algn="l">
              <a:buNone/>
              <a:defRPr sz="1000">
                <a:solidFill>
                  <a:schemeClr val="lt1"/>
                </a:solidFill>
                <a:latin typeface="Archivo"/>
                <a:ea typeface="Archivo"/>
                <a:cs typeface="Archivo"/>
                <a:sym typeface="Archivo"/>
              </a:defRPr>
            </a:lvl1pPr>
            <a:lvl2pPr lvl="1" algn="l">
              <a:buNone/>
              <a:defRPr sz="1000">
                <a:solidFill>
                  <a:schemeClr val="lt1"/>
                </a:solidFill>
                <a:latin typeface="Archivo"/>
                <a:ea typeface="Archivo"/>
                <a:cs typeface="Archivo"/>
                <a:sym typeface="Archivo"/>
              </a:defRPr>
            </a:lvl2pPr>
            <a:lvl3pPr lvl="2" algn="l">
              <a:buNone/>
              <a:defRPr sz="1000">
                <a:solidFill>
                  <a:schemeClr val="lt1"/>
                </a:solidFill>
                <a:latin typeface="Archivo"/>
                <a:ea typeface="Archivo"/>
                <a:cs typeface="Archivo"/>
                <a:sym typeface="Archivo"/>
              </a:defRPr>
            </a:lvl3pPr>
            <a:lvl4pPr lvl="3" algn="l">
              <a:buNone/>
              <a:defRPr sz="1000">
                <a:solidFill>
                  <a:schemeClr val="lt1"/>
                </a:solidFill>
                <a:latin typeface="Archivo"/>
                <a:ea typeface="Archivo"/>
                <a:cs typeface="Archivo"/>
                <a:sym typeface="Archivo"/>
              </a:defRPr>
            </a:lvl4pPr>
            <a:lvl5pPr lvl="4" algn="l">
              <a:buNone/>
              <a:defRPr sz="1000">
                <a:solidFill>
                  <a:schemeClr val="lt1"/>
                </a:solidFill>
                <a:latin typeface="Archivo"/>
                <a:ea typeface="Archivo"/>
                <a:cs typeface="Archivo"/>
                <a:sym typeface="Archivo"/>
              </a:defRPr>
            </a:lvl5pPr>
            <a:lvl6pPr lvl="5" algn="l">
              <a:buNone/>
              <a:defRPr sz="1000">
                <a:solidFill>
                  <a:schemeClr val="lt1"/>
                </a:solidFill>
                <a:latin typeface="Archivo"/>
                <a:ea typeface="Archivo"/>
                <a:cs typeface="Archivo"/>
                <a:sym typeface="Archivo"/>
              </a:defRPr>
            </a:lvl6pPr>
            <a:lvl7pPr lvl="6" algn="l">
              <a:buNone/>
              <a:defRPr sz="1000">
                <a:solidFill>
                  <a:schemeClr val="lt1"/>
                </a:solidFill>
                <a:latin typeface="Archivo"/>
                <a:ea typeface="Archivo"/>
                <a:cs typeface="Archivo"/>
                <a:sym typeface="Archivo"/>
              </a:defRPr>
            </a:lvl7pPr>
            <a:lvl8pPr lvl="7" algn="l">
              <a:buNone/>
              <a:defRPr sz="1000">
                <a:solidFill>
                  <a:schemeClr val="lt1"/>
                </a:solidFill>
                <a:latin typeface="Archivo"/>
                <a:ea typeface="Archivo"/>
                <a:cs typeface="Archivo"/>
                <a:sym typeface="Archivo"/>
              </a:defRPr>
            </a:lvl8pPr>
            <a:lvl9pPr lvl="8"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story">
  <p:cSld name="BIG_NUMBER">
    <p:bg>
      <p:bgPr>
        <a:solidFill>
          <a:schemeClr val="lt1"/>
        </a:solidFill>
      </p:bgPr>
    </p:bg>
    <p:spTree>
      <p:nvGrpSpPr>
        <p:cNvPr id="137" name="Shape 137"/>
        <p:cNvGrpSpPr/>
        <p:nvPr/>
      </p:nvGrpSpPr>
      <p:grpSpPr>
        <a:xfrm>
          <a:off x="0" y="0"/>
          <a:ext cx="0" cy="0"/>
          <a:chOff x="0" y="0"/>
          <a:chExt cx="0" cy="0"/>
        </a:xfrm>
      </p:grpSpPr>
      <p:sp>
        <p:nvSpPr>
          <p:cNvPr id="138" name="Google Shape;138;p23"/>
          <p:cNvSpPr/>
          <p:nvPr/>
        </p:nvSpPr>
        <p:spPr>
          <a:xfrm>
            <a:off x="162975" y="142400"/>
            <a:ext cx="3911700" cy="483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BM Plex Serif"/>
              <a:ea typeface="IBM Plex Serif"/>
              <a:cs typeface="IBM Plex Serif"/>
              <a:sym typeface="IBM Plex Serif"/>
            </a:endParaRPr>
          </a:p>
        </p:txBody>
      </p:sp>
      <p:sp>
        <p:nvSpPr>
          <p:cNvPr id="139" name="Google Shape;139;p23"/>
          <p:cNvSpPr/>
          <p:nvPr>
            <p:ph idx="2" type="pic"/>
          </p:nvPr>
        </p:nvSpPr>
        <p:spPr>
          <a:xfrm>
            <a:off x="996550" y="874499"/>
            <a:ext cx="2244600" cy="3330900"/>
          </a:xfrm>
          <a:prstGeom prst="roundRect">
            <a:avLst>
              <a:gd fmla="val 50000" name="adj"/>
            </a:avLst>
          </a:prstGeom>
          <a:noFill/>
          <a:ln>
            <a:noFill/>
          </a:ln>
        </p:spPr>
      </p:sp>
      <p:sp>
        <p:nvSpPr>
          <p:cNvPr id="140" name="Google Shape;140;p23"/>
          <p:cNvSpPr txBox="1"/>
          <p:nvPr>
            <p:ph type="title"/>
          </p:nvPr>
        </p:nvSpPr>
        <p:spPr>
          <a:xfrm>
            <a:off x="4565075" y="316525"/>
            <a:ext cx="4109400" cy="1164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4000"/>
              <a:buFont typeface="Archivo SemiBold"/>
              <a:buNone/>
              <a:defRPr/>
            </a:lvl1pPr>
            <a:lvl2pPr lvl="1">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2pPr>
            <a:lvl3pPr lvl="2">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3pPr>
            <a:lvl4pPr lvl="3">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4pPr>
            <a:lvl5pPr lvl="4">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5pPr>
            <a:lvl6pPr lvl="5">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6pPr>
            <a:lvl7pPr lvl="6">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7pPr>
            <a:lvl8pPr lvl="7">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8pPr>
            <a:lvl9pPr lvl="8">
              <a:spcBef>
                <a:spcPts val="0"/>
              </a:spcBef>
              <a:spcAft>
                <a:spcPts val="0"/>
              </a:spcAft>
              <a:buClr>
                <a:schemeClr val="dk1"/>
              </a:buClr>
              <a:buSzPts val="4000"/>
              <a:buFont typeface="Archivo SemiBold"/>
              <a:buNone/>
              <a:defRPr sz="4000">
                <a:latin typeface="Archivo SemiBold"/>
                <a:ea typeface="Archivo SemiBold"/>
                <a:cs typeface="Archivo SemiBold"/>
                <a:sym typeface="Archivo SemiBold"/>
              </a:defRPr>
            </a:lvl9pPr>
          </a:lstStyle>
          <a:p/>
        </p:txBody>
      </p:sp>
      <p:sp>
        <p:nvSpPr>
          <p:cNvPr id="141" name="Google Shape;141;p23"/>
          <p:cNvSpPr txBox="1"/>
          <p:nvPr>
            <p:ph idx="1" type="subTitle"/>
          </p:nvPr>
        </p:nvSpPr>
        <p:spPr>
          <a:xfrm>
            <a:off x="4565075" y="1623575"/>
            <a:ext cx="41094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142" name="Google Shape;142;p23"/>
          <p:cNvSpPr txBox="1"/>
          <p:nvPr>
            <p:ph idx="3" type="body"/>
          </p:nvPr>
        </p:nvSpPr>
        <p:spPr>
          <a:xfrm>
            <a:off x="4565075" y="2126675"/>
            <a:ext cx="4109400" cy="1098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43" name="Google Shape;143;p23"/>
          <p:cNvSpPr txBox="1"/>
          <p:nvPr>
            <p:ph idx="4" type="subTitle"/>
          </p:nvPr>
        </p:nvSpPr>
        <p:spPr>
          <a:xfrm>
            <a:off x="4565075" y="3225275"/>
            <a:ext cx="41094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1pPr>
            <a:lvl2pPr lvl="1">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2pPr>
            <a:lvl3pPr lvl="2">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3pPr>
            <a:lvl4pPr lvl="3">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4pPr>
            <a:lvl5pPr lvl="4">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5pPr>
            <a:lvl6pPr lvl="5">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6pPr>
            <a:lvl7pPr lvl="6">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7pPr>
            <a:lvl8pPr lvl="7">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8pPr>
            <a:lvl9pPr lvl="8">
              <a:spcBef>
                <a:spcPts val="0"/>
              </a:spcBef>
              <a:spcAft>
                <a:spcPts val="0"/>
              </a:spcAft>
              <a:buClr>
                <a:schemeClr val="dk2"/>
              </a:buClr>
              <a:buSzPts val="1600"/>
              <a:buFont typeface="Archivo"/>
              <a:buNone/>
              <a:defRPr b="1">
                <a:solidFill>
                  <a:schemeClr val="dk2"/>
                </a:solidFill>
                <a:latin typeface="Archivo"/>
                <a:ea typeface="Archivo"/>
                <a:cs typeface="Archivo"/>
                <a:sym typeface="Archivo"/>
              </a:defRPr>
            </a:lvl9pPr>
          </a:lstStyle>
          <a:p/>
        </p:txBody>
      </p:sp>
      <p:sp>
        <p:nvSpPr>
          <p:cNvPr id="144" name="Google Shape;144;p23"/>
          <p:cNvSpPr txBox="1"/>
          <p:nvPr>
            <p:ph idx="5" type="body"/>
          </p:nvPr>
        </p:nvSpPr>
        <p:spPr>
          <a:xfrm>
            <a:off x="4565075" y="3728375"/>
            <a:ext cx="4109400" cy="1098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type="blank">
  <p:cSld name="BLANK">
    <p:bg>
      <p:bgPr>
        <a:solidFill>
          <a:schemeClr val="lt1"/>
        </a:solidFill>
      </p:bgPr>
    </p:bg>
    <p:spTree>
      <p:nvGrpSpPr>
        <p:cNvPr id="145" name="Shape 145"/>
        <p:cNvGrpSpPr/>
        <p:nvPr/>
      </p:nvGrpSpPr>
      <p:grpSpPr>
        <a:xfrm>
          <a:off x="0" y="0"/>
          <a:ext cx="0" cy="0"/>
          <a:chOff x="0" y="0"/>
          <a:chExt cx="0" cy="0"/>
        </a:xfrm>
      </p:grpSpPr>
      <p:sp>
        <p:nvSpPr>
          <p:cNvPr id="146" name="Google Shape;146;p24"/>
          <p:cNvSpPr/>
          <p:nvPr>
            <p:ph idx="2" type="pic"/>
          </p:nvPr>
        </p:nvSpPr>
        <p:spPr>
          <a:xfrm>
            <a:off x="390550" y="516500"/>
            <a:ext cx="2736000" cy="4502100"/>
          </a:xfrm>
          <a:prstGeom prst="roundRect">
            <a:avLst>
              <a:gd fmla="val 4168" name="adj"/>
            </a:avLst>
          </a:prstGeom>
          <a:noFill/>
          <a:ln>
            <a:noFill/>
          </a:ln>
        </p:spPr>
      </p:sp>
      <p:sp>
        <p:nvSpPr>
          <p:cNvPr id="147" name="Google Shape;147;p24"/>
          <p:cNvSpPr/>
          <p:nvPr>
            <p:ph idx="3" type="pic"/>
          </p:nvPr>
        </p:nvSpPr>
        <p:spPr>
          <a:xfrm>
            <a:off x="3208850" y="516500"/>
            <a:ext cx="2736000" cy="2183400"/>
          </a:xfrm>
          <a:prstGeom prst="roundRect">
            <a:avLst>
              <a:gd fmla="val 4168" name="adj"/>
            </a:avLst>
          </a:prstGeom>
          <a:noFill/>
          <a:ln>
            <a:noFill/>
          </a:ln>
        </p:spPr>
      </p:sp>
      <p:sp>
        <p:nvSpPr>
          <p:cNvPr id="148" name="Google Shape;148;p24"/>
          <p:cNvSpPr/>
          <p:nvPr>
            <p:ph idx="4" type="pic"/>
          </p:nvPr>
        </p:nvSpPr>
        <p:spPr>
          <a:xfrm>
            <a:off x="3208850" y="2786900"/>
            <a:ext cx="2736000" cy="2231700"/>
          </a:xfrm>
          <a:prstGeom prst="roundRect">
            <a:avLst>
              <a:gd fmla="val 4168" name="adj"/>
            </a:avLst>
          </a:prstGeom>
          <a:noFill/>
          <a:ln>
            <a:noFill/>
          </a:ln>
        </p:spPr>
      </p:sp>
      <p:sp>
        <p:nvSpPr>
          <p:cNvPr id="149" name="Google Shape;149;p24"/>
          <p:cNvSpPr/>
          <p:nvPr>
            <p:ph idx="5" type="pic"/>
          </p:nvPr>
        </p:nvSpPr>
        <p:spPr>
          <a:xfrm>
            <a:off x="6027150" y="2174900"/>
            <a:ext cx="2736000" cy="2843700"/>
          </a:xfrm>
          <a:prstGeom prst="roundRect">
            <a:avLst>
              <a:gd fmla="val 4168" name="adj"/>
            </a:avLst>
          </a:prstGeom>
          <a:noFill/>
          <a:ln>
            <a:noFill/>
          </a:ln>
        </p:spPr>
      </p:sp>
      <p:sp>
        <p:nvSpPr>
          <p:cNvPr id="150" name="Google Shape;150;p24"/>
          <p:cNvSpPr/>
          <p:nvPr>
            <p:ph idx="6" type="pic"/>
          </p:nvPr>
        </p:nvSpPr>
        <p:spPr>
          <a:xfrm>
            <a:off x="6027150" y="516500"/>
            <a:ext cx="2736000" cy="1566300"/>
          </a:xfrm>
          <a:prstGeom prst="roundRect">
            <a:avLst>
              <a:gd fmla="val 4168" name="adj"/>
            </a:avLst>
          </a:prstGeom>
          <a:noFill/>
          <a:ln>
            <a:noFill/>
          </a:ln>
        </p:spPr>
      </p:sp>
      <p:sp>
        <p:nvSpPr>
          <p:cNvPr id="151" name="Google Shape;151;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tx1"/>
                </a:solidFill>
              </a:defRPr>
            </a:lvl1pPr>
            <a:lvl2pPr lvl="1">
              <a:buNone/>
              <a:defRPr sz="1300">
                <a:solidFill>
                  <a:schemeClr val="tx1"/>
                </a:solidFill>
              </a:defRPr>
            </a:lvl2pPr>
            <a:lvl3pPr lvl="2">
              <a:buNone/>
              <a:defRPr sz="1300">
                <a:solidFill>
                  <a:schemeClr val="tx1"/>
                </a:solidFill>
              </a:defRPr>
            </a:lvl3pPr>
            <a:lvl4pPr lvl="3">
              <a:buNone/>
              <a:defRPr sz="1300">
                <a:solidFill>
                  <a:schemeClr val="tx1"/>
                </a:solidFill>
              </a:defRPr>
            </a:lvl4pPr>
            <a:lvl5pPr lvl="4">
              <a:buNone/>
              <a:defRPr sz="1300">
                <a:solidFill>
                  <a:schemeClr val="tx1"/>
                </a:solidFill>
              </a:defRPr>
            </a:lvl5pPr>
            <a:lvl6pPr lvl="5">
              <a:buNone/>
              <a:defRPr sz="1300">
                <a:solidFill>
                  <a:schemeClr val="tx1"/>
                </a:solidFill>
              </a:defRPr>
            </a:lvl6pPr>
            <a:lvl7pPr lvl="6">
              <a:buNone/>
              <a:defRPr sz="1300">
                <a:solidFill>
                  <a:schemeClr val="tx1"/>
                </a:solidFill>
              </a:defRPr>
            </a:lvl7pPr>
            <a:lvl8pPr lvl="7">
              <a:buNone/>
              <a:defRPr sz="1300">
                <a:solidFill>
                  <a:schemeClr val="tx1"/>
                </a:solidFill>
              </a:defRPr>
            </a:lvl8pPr>
            <a:lvl9pPr lvl="8">
              <a:buNone/>
              <a:defRPr sz="1300">
                <a:solidFill>
                  <a:schemeClr val="tx1"/>
                </a:solidFill>
              </a:defRPr>
            </a:lvl9pPr>
          </a:lstStyle>
          <a:p>
            <a:pPr indent="0" lvl="0" marL="0" rtl="0" algn="l">
              <a:spcBef>
                <a:spcPts val="0"/>
              </a:spcBef>
              <a:spcAft>
                <a:spcPts val="0"/>
              </a:spcAft>
              <a:buNone/>
            </a:pPr>
            <a:fld id="{00000000-1234-1234-1234-123412341234}" type="slidenum">
              <a:rPr lang="en"/>
              <a:t>‹#›</a:t>
            </a:fld>
            <a:endParaRPr/>
          </a:p>
        </p:txBody>
      </p:sp>
      <p:cxnSp>
        <p:nvCxnSpPr>
          <p:cNvPr id="152" name="Google Shape;152;p24"/>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153" name="Google Shape;153;p24"/>
          <p:cNvSpPr txBox="1"/>
          <p:nvPr>
            <p:ph idx="7"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algn="l">
              <a:buNone/>
              <a:defRPr sz="1000">
                <a:solidFill>
                  <a:schemeClr val="lt2"/>
                </a:solidFill>
                <a:latin typeface="Archivo"/>
                <a:ea typeface="Archivo"/>
                <a:cs typeface="Archivo"/>
                <a:sym typeface="Archivo"/>
              </a:defRPr>
            </a:lvl1pPr>
            <a:lvl2pPr lvl="1" algn="l">
              <a:buNone/>
              <a:defRPr sz="1000">
                <a:solidFill>
                  <a:schemeClr val="lt2"/>
                </a:solidFill>
                <a:latin typeface="Archivo"/>
                <a:ea typeface="Archivo"/>
                <a:cs typeface="Archivo"/>
                <a:sym typeface="Archivo"/>
              </a:defRPr>
            </a:lvl2pPr>
            <a:lvl3pPr lvl="2" algn="l">
              <a:buNone/>
              <a:defRPr sz="1000">
                <a:solidFill>
                  <a:schemeClr val="lt2"/>
                </a:solidFill>
                <a:latin typeface="Archivo"/>
                <a:ea typeface="Archivo"/>
                <a:cs typeface="Archivo"/>
                <a:sym typeface="Archivo"/>
              </a:defRPr>
            </a:lvl3pPr>
            <a:lvl4pPr lvl="3" algn="l">
              <a:buNone/>
              <a:defRPr sz="1000">
                <a:solidFill>
                  <a:schemeClr val="lt2"/>
                </a:solidFill>
                <a:latin typeface="Archivo"/>
                <a:ea typeface="Archivo"/>
                <a:cs typeface="Archivo"/>
                <a:sym typeface="Archivo"/>
              </a:defRPr>
            </a:lvl4pPr>
            <a:lvl5pPr lvl="4" algn="l">
              <a:buNone/>
              <a:defRPr sz="1000">
                <a:solidFill>
                  <a:schemeClr val="lt2"/>
                </a:solidFill>
                <a:latin typeface="Archivo"/>
                <a:ea typeface="Archivo"/>
                <a:cs typeface="Archivo"/>
                <a:sym typeface="Archivo"/>
              </a:defRPr>
            </a:lvl5pPr>
            <a:lvl6pPr lvl="5" algn="l">
              <a:buNone/>
              <a:defRPr sz="1000">
                <a:solidFill>
                  <a:schemeClr val="lt2"/>
                </a:solidFill>
                <a:latin typeface="Archivo"/>
                <a:ea typeface="Archivo"/>
                <a:cs typeface="Archivo"/>
                <a:sym typeface="Archivo"/>
              </a:defRPr>
            </a:lvl6pPr>
            <a:lvl7pPr lvl="6" algn="l">
              <a:buNone/>
              <a:defRPr sz="1000">
                <a:solidFill>
                  <a:schemeClr val="lt2"/>
                </a:solidFill>
                <a:latin typeface="Archivo"/>
                <a:ea typeface="Archivo"/>
                <a:cs typeface="Archivo"/>
                <a:sym typeface="Archivo"/>
              </a:defRPr>
            </a:lvl7pPr>
            <a:lvl8pPr lvl="7" algn="l">
              <a:buNone/>
              <a:defRPr sz="1000">
                <a:solidFill>
                  <a:schemeClr val="lt2"/>
                </a:solidFill>
                <a:latin typeface="Archivo"/>
                <a:ea typeface="Archivo"/>
                <a:cs typeface="Archivo"/>
                <a:sym typeface="Archivo"/>
              </a:defRPr>
            </a:lvl8pPr>
            <a:lvl9pPr lvl="8"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Divider">
  <p:cSld name="TITLE_1">
    <p:bg>
      <p:bgPr>
        <a:solidFill>
          <a:schemeClr val="lt1"/>
        </a:solidFill>
      </p:bgPr>
    </p:bg>
    <p:spTree>
      <p:nvGrpSpPr>
        <p:cNvPr id="154" name="Shape 154"/>
        <p:cNvGrpSpPr/>
        <p:nvPr/>
      </p:nvGrpSpPr>
      <p:grpSpPr>
        <a:xfrm>
          <a:off x="0" y="0"/>
          <a:ext cx="0" cy="0"/>
          <a:chOff x="0" y="0"/>
          <a:chExt cx="0" cy="0"/>
        </a:xfrm>
      </p:grpSpPr>
      <p:sp>
        <p:nvSpPr>
          <p:cNvPr id="155" name="Google Shape;155;p25"/>
          <p:cNvSpPr/>
          <p:nvPr>
            <p:ph idx="2" type="pic"/>
          </p:nvPr>
        </p:nvSpPr>
        <p:spPr>
          <a:xfrm>
            <a:off x="161800" y="148200"/>
            <a:ext cx="8830200" cy="4118700"/>
          </a:xfrm>
          <a:prstGeom prst="roundRect">
            <a:avLst>
              <a:gd fmla="val 4111" name="adj"/>
            </a:avLst>
          </a:prstGeom>
          <a:noFill/>
          <a:ln>
            <a:noFill/>
          </a:ln>
        </p:spPr>
      </p:sp>
      <p:sp>
        <p:nvSpPr>
          <p:cNvPr id="156" name="Google Shape;156;p25"/>
          <p:cNvSpPr txBox="1"/>
          <p:nvPr>
            <p:ph idx="1" type="subTitle"/>
          </p:nvPr>
        </p:nvSpPr>
        <p:spPr>
          <a:xfrm>
            <a:off x="156900" y="4448550"/>
            <a:ext cx="8830200" cy="503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1pPr>
            <a:lvl2pPr lvl="1"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2pPr>
            <a:lvl3pPr lvl="2"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3pPr>
            <a:lvl4pPr lvl="3"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4pPr>
            <a:lvl5pPr lvl="4"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5pPr>
            <a:lvl6pPr lvl="5"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6pPr>
            <a:lvl7pPr lvl="6"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7pPr>
            <a:lvl8pPr lvl="7"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8pPr>
            <a:lvl9pPr lvl="8" algn="ctr">
              <a:spcBef>
                <a:spcPts val="0"/>
              </a:spcBef>
              <a:spcAft>
                <a:spcPts val="0"/>
              </a:spcAft>
              <a:buClr>
                <a:schemeClr val="lt2"/>
              </a:buClr>
              <a:buSzPts val="4000"/>
              <a:buFont typeface="IBM Plex Serif Medium"/>
              <a:buNone/>
              <a:defRPr sz="4000">
                <a:solidFill>
                  <a:schemeClr val="lt2"/>
                </a:solidFill>
                <a:latin typeface="IBM Plex Serif Medium"/>
                <a:ea typeface="IBM Plex Serif Medium"/>
                <a:cs typeface="IBM Plex Serif Medium"/>
                <a:sym typeface="IBM Plex Serif Medium"/>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p:cSld name="CUSTOM">
    <p:bg>
      <p:bgPr>
        <a:solidFill>
          <a:schemeClr val="lt2"/>
        </a:solidFill>
      </p:bgPr>
    </p:bg>
    <p:spTree>
      <p:nvGrpSpPr>
        <p:cNvPr id="157" name="Shape 157"/>
        <p:cNvGrpSpPr/>
        <p:nvPr/>
      </p:nvGrpSpPr>
      <p:grpSpPr>
        <a:xfrm>
          <a:off x="0" y="0"/>
          <a:ext cx="0" cy="0"/>
          <a:chOff x="0" y="0"/>
          <a:chExt cx="0" cy="0"/>
        </a:xfrm>
      </p:grpSpPr>
      <p:sp>
        <p:nvSpPr>
          <p:cNvPr id="158" name="Google Shape;158;p26"/>
          <p:cNvSpPr/>
          <p:nvPr>
            <p:ph idx="2" type="pic"/>
          </p:nvPr>
        </p:nvSpPr>
        <p:spPr>
          <a:xfrm>
            <a:off x="4572100" y="194400"/>
            <a:ext cx="4368600" cy="4754700"/>
          </a:xfrm>
          <a:prstGeom prst="roundRect">
            <a:avLst>
              <a:gd fmla="val 3533" name="adj"/>
            </a:avLst>
          </a:prstGeom>
          <a:noFill/>
          <a:ln>
            <a:noFill/>
          </a:ln>
        </p:spPr>
      </p:sp>
      <p:sp>
        <p:nvSpPr>
          <p:cNvPr id="159" name="Google Shape;159;p26"/>
          <p:cNvSpPr txBox="1"/>
          <p:nvPr>
            <p:ph idx="1" type="subTitle"/>
          </p:nvPr>
        </p:nvSpPr>
        <p:spPr>
          <a:xfrm>
            <a:off x="391925" y="2038075"/>
            <a:ext cx="37374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1pPr>
            <a:lvl2pPr lvl="1"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2pPr>
            <a:lvl3pPr lvl="2"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3pPr>
            <a:lvl4pPr lvl="3"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4pPr>
            <a:lvl5pPr lvl="4"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5pPr>
            <a:lvl6pPr lvl="5"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6pPr>
            <a:lvl7pPr lvl="6"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7pPr>
            <a:lvl8pPr lvl="7"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8pPr>
            <a:lvl9pPr lvl="8" algn="ctr">
              <a:spcBef>
                <a:spcPts val="0"/>
              </a:spcBef>
              <a:spcAft>
                <a:spcPts val="0"/>
              </a:spcAft>
              <a:buClr>
                <a:schemeClr val="lt1"/>
              </a:buClr>
              <a:buSzPts val="4000"/>
              <a:buFont typeface="IBM Plex Serif Medium"/>
              <a:buNone/>
              <a:defRPr sz="4000">
                <a:solidFill>
                  <a:schemeClr val="lt1"/>
                </a:solidFill>
                <a:latin typeface="IBM Plex Serif Medium"/>
                <a:ea typeface="IBM Plex Serif Medium"/>
                <a:cs typeface="IBM Plex Serif Medium"/>
                <a:sym typeface="IBM Plex Serif Medium"/>
              </a:defRPr>
            </a:lvl9pPr>
          </a:lstStyle>
          <a:p/>
        </p:txBody>
      </p:sp>
      <p:sp>
        <p:nvSpPr>
          <p:cNvPr id="160" name="Google Shape;160;p26"/>
          <p:cNvSpPr txBox="1"/>
          <p:nvPr>
            <p:ph idx="3" type="subTitle"/>
          </p:nvPr>
        </p:nvSpPr>
        <p:spPr>
          <a:xfrm>
            <a:off x="1272125" y="3330763"/>
            <a:ext cx="1977000" cy="5031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1pPr>
            <a:lvl2pPr lvl="1"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2pPr>
            <a:lvl3pPr lvl="2"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3pPr>
            <a:lvl4pPr lvl="3"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4pPr>
            <a:lvl5pPr lvl="4"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5pPr>
            <a:lvl6pPr lvl="5"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6pPr>
            <a:lvl7pPr lvl="6"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7pPr>
            <a:lvl8pPr lvl="7"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8pPr>
            <a:lvl9pPr lvl="8" algn="ctr">
              <a:spcBef>
                <a:spcPts val="0"/>
              </a:spcBef>
              <a:spcAft>
                <a:spcPts val="0"/>
              </a:spcAft>
              <a:buClr>
                <a:schemeClr val="lt1"/>
              </a:buClr>
              <a:buSzPts val="1600"/>
              <a:buFont typeface="Archivo Medium"/>
              <a:buNone/>
              <a:defRPr>
                <a:solidFill>
                  <a:schemeClr val="lt1"/>
                </a:solidFill>
                <a:latin typeface="Archivo Medium"/>
                <a:ea typeface="Archivo Medium"/>
                <a:cs typeface="Archivo Medium"/>
                <a:sym typeface="Archivo Medium"/>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s Kit">
  <p:cSld name="CUSTOM_1">
    <p:bg>
      <p:bgPr>
        <a:solidFill>
          <a:schemeClr val="lt1"/>
        </a:solidFill>
      </p:bgPr>
    </p:bg>
    <p:spTree>
      <p:nvGrpSpPr>
        <p:cNvPr id="161" name="Shape 161"/>
        <p:cNvGrpSpPr/>
        <p:nvPr/>
      </p:nvGrpSpPr>
      <p:grpSpPr>
        <a:xfrm>
          <a:off x="0" y="0"/>
          <a:ext cx="0" cy="0"/>
          <a:chOff x="0" y="0"/>
          <a:chExt cx="0" cy="0"/>
        </a:xfrm>
      </p:grpSpPr>
      <p:sp>
        <p:nvSpPr>
          <p:cNvPr id="162" name="Google Shape;162;p27"/>
          <p:cNvSpPr/>
          <p:nvPr>
            <p:ph idx="2" type="pic"/>
          </p:nvPr>
        </p:nvSpPr>
        <p:spPr>
          <a:xfrm>
            <a:off x="236850" y="2068225"/>
            <a:ext cx="8661300" cy="2851800"/>
          </a:xfrm>
          <a:prstGeom prst="roundRect">
            <a:avLst>
              <a:gd fmla="val 7221" name="adj"/>
            </a:avLst>
          </a:prstGeom>
          <a:noFill/>
          <a:ln>
            <a:noFill/>
          </a:ln>
        </p:spPr>
      </p:sp>
      <p:sp>
        <p:nvSpPr>
          <p:cNvPr id="163" name="Google Shape;163;p27"/>
          <p:cNvSpPr txBox="1"/>
          <p:nvPr>
            <p:ph idx="1" type="subTitle"/>
          </p:nvPr>
        </p:nvSpPr>
        <p:spPr>
          <a:xfrm>
            <a:off x="390550" y="630775"/>
            <a:ext cx="22662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64" name="Google Shape;164;p27"/>
          <p:cNvSpPr txBox="1"/>
          <p:nvPr>
            <p:ph idx="3" type="body"/>
          </p:nvPr>
        </p:nvSpPr>
        <p:spPr>
          <a:xfrm>
            <a:off x="390550" y="1133875"/>
            <a:ext cx="22662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65" name="Google Shape;165;p27"/>
          <p:cNvSpPr txBox="1"/>
          <p:nvPr>
            <p:ph idx="4" type="subTitle"/>
          </p:nvPr>
        </p:nvSpPr>
        <p:spPr>
          <a:xfrm>
            <a:off x="3434400" y="630775"/>
            <a:ext cx="22662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66" name="Google Shape;166;p27"/>
          <p:cNvSpPr txBox="1"/>
          <p:nvPr>
            <p:ph idx="5" type="body"/>
          </p:nvPr>
        </p:nvSpPr>
        <p:spPr>
          <a:xfrm>
            <a:off x="3434400" y="1133875"/>
            <a:ext cx="22662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67" name="Google Shape;167;p27"/>
          <p:cNvSpPr txBox="1"/>
          <p:nvPr>
            <p:ph idx="6" type="subTitle"/>
          </p:nvPr>
        </p:nvSpPr>
        <p:spPr>
          <a:xfrm>
            <a:off x="6478250" y="630775"/>
            <a:ext cx="2266200" cy="5031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68" name="Google Shape;168;p27"/>
          <p:cNvSpPr txBox="1"/>
          <p:nvPr>
            <p:ph idx="7" type="body"/>
          </p:nvPr>
        </p:nvSpPr>
        <p:spPr>
          <a:xfrm>
            <a:off x="6478250" y="1133875"/>
            <a:ext cx="2266200" cy="682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a:lvl1pPr>
            <a:lvl2pPr indent="-298450" lvl="1" marL="914400">
              <a:spcBef>
                <a:spcPts val="0"/>
              </a:spcBef>
              <a:spcAft>
                <a:spcPts val="0"/>
              </a:spcAft>
              <a:buClr>
                <a:schemeClr val="dk1"/>
              </a:buClr>
              <a:buSzPts val="1100"/>
              <a:buFont typeface="IBM Plex Serif"/>
              <a:buChar char="○"/>
              <a:defRPr/>
            </a:lvl2pPr>
            <a:lvl3pPr indent="-298450" lvl="2" marL="1371600">
              <a:spcBef>
                <a:spcPts val="0"/>
              </a:spcBef>
              <a:spcAft>
                <a:spcPts val="0"/>
              </a:spcAft>
              <a:buClr>
                <a:schemeClr val="dk1"/>
              </a:buClr>
              <a:buSzPts val="1100"/>
              <a:buFont typeface="IBM Plex Serif"/>
              <a:buChar char="■"/>
              <a:defRPr/>
            </a:lvl3pPr>
            <a:lvl4pPr indent="-298450" lvl="3" marL="1828800">
              <a:spcBef>
                <a:spcPts val="0"/>
              </a:spcBef>
              <a:spcAft>
                <a:spcPts val="0"/>
              </a:spcAft>
              <a:buClr>
                <a:schemeClr val="dk1"/>
              </a:buClr>
              <a:buSzPts val="1100"/>
              <a:buFont typeface="IBM Plex Serif"/>
              <a:buChar char="●"/>
              <a:defRPr/>
            </a:lvl4pPr>
            <a:lvl5pPr indent="-298450" lvl="4" marL="2286000">
              <a:spcBef>
                <a:spcPts val="0"/>
              </a:spcBef>
              <a:spcAft>
                <a:spcPts val="0"/>
              </a:spcAft>
              <a:buClr>
                <a:schemeClr val="dk1"/>
              </a:buClr>
              <a:buSzPts val="1100"/>
              <a:buFont typeface="IBM Plex Serif"/>
              <a:buChar char="○"/>
              <a:defRPr/>
            </a:lvl5pPr>
            <a:lvl6pPr indent="-298450" lvl="5" marL="2743200">
              <a:spcBef>
                <a:spcPts val="0"/>
              </a:spcBef>
              <a:spcAft>
                <a:spcPts val="0"/>
              </a:spcAft>
              <a:buClr>
                <a:schemeClr val="dk1"/>
              </a:buClr>
              <a:buSzPts val="1100"/>
              <a:buFont typeface="IBM Plex Serif"/>
              <a:buChar char="■"/>
              <a:defRPr/>
            </a:lvl6pPr>
            <a:lvl7pPr indent="-298450" lvl="6" marL="3200400">
              <a:spcBef>
                <a:spcPts val="0"/>
              </a:spcBef>
              <a:spcAft>
                <a:spcPts val="0"/>
              </a:spcAft>
              <a:buClr>
                <a:schemeClr val="dk1"/>
              </a:buClr>
              <a:buSzPts val="1100"/>
              <a:buFont typeface="IBM Plex Serif"/>
              <a:buChar char="●"/>
              <a:defRPr/>
            </a:lvl7pPr>
            <a:lvl8pPr indent="-298450" lvl="7" marL="3657600">
              <a:spcBef>
                <a:spcPts val="0"/>
              </a:spcBef>
              <a:spcAft>
                <a:spcPts val="0"/>
              </a:spcAft>
              <a:buClr>
                <a:schemeClr val="dk1"/>
              </a:buClr>
              <a:buSzPts val="1100"/>
              <a:buFont typeface="IBM Plex Serif"/>
              <a:buChar char="○"/>
              <a:defRPr/>
            </a:lvl8pPr>
            <a:lvl9pPr indent="-298450" lvl="8" marL="4114800">
              <a:spcBef>
                <a:spcPts val="0"/>
              </a:spcBef>
              <a:spcAft>
                <a:spcPts val="0"/>
              </a:spcAft>
              <a:buClr>
                <a:schemeClr val="dk1"/>
              </a:buClr>
              <a:buSzPts val="1100"/>
              <a:buFont typeface="IBM Plex Serif"/>
              <a:buChar char="■"/>
              <a:defRPr/>
            </a:lvl9pPr>
          </a:lstStyle>
          <a:p/>
        </p:txBody>
      </p:sp>
      <p:sp>
        <p:nvSpPr>
          <p:cNvPr id="169" name="Google Shape;169;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dk1"/>
                </a:solidFill>
                <a:latin typeface="IBM Plex Serif"/>
                <a:ea typeface="IBM Plex Serif"/>
                <a:cs typeface="IBM Plex Serif"/>
                <a:sym typeface="IBM Plex Serif"/>
              </a:defRPr>
            </a:lvl1pPr>
            <a:lvl2pPr lvl="1">
              <a:buNone/>
              <a:defRPr sz="1300">
                <a:solidFill>
                  <a:schemeClr val="dk1"/>
                </a:solidFill>
                <a:latin typeface="IBM Plex Serif"/>
                <a:ea typeface="IBM Plex Serif"/>
                <a:cs typeface="IBM Plex Serif"/>
                <a:sym typeface="IBM Plex Serif"/>
              </a:defRPr>
            </a:lvl2pPr>
            <a:lvl3pPr lvl="2">
              <a:buNone/>
              <a:defRPr sz="1300">
                <a:solidFill>
                  <a:schemeClr val="dk1"/>
                </a:solidFill>
                <a:latin typeface="IBM Plex Serif"/>
                <a:ea typeface="IBM Plex Serif"/>
                <a:cs typeface="IBM Plex Serif"/>
                <a:sym typeface="IBM Plex Serif"/>
              </a:defRPr>
            </a:lvl3pPr>
            <a:lvl4pPr lvl="3">
              <a:buNone/>
              <a:defRPr sz="1300">
                <a:solidFill>
                  <a:schemeClr val="dk1"/>
                </a:solidFill>
                <a:latin typeface="IBM Plex Serif"/>
                <a:ea typeface="IBM Plex Serif"/>
                <a:cs typeface="IBM Plex Serif"/>
                <a:sym typeface="IBM Plex Serif"/>
              </a:defRPr>
            </a:lvl4pPr>
            <a:lvl5pPr lvl="4">
              <a:buNone/>
              <a:defRPr sz="1300">
                <a:solidFill>
                  <a:schemeClr val="dk1"/>
                </a:solidFill>
                <a:latin typeface="IBM Plex Serif"/>
                <a:ea typeface="IBM Plex Serif"/>
                <a:cs typeface="IBM Plex Serif"/>
                <a:sym typeface="IBM Plex Serif"/>
              </a:defRPr>
            </a:lvl5pPr>
            <a:lvl6pPr lvl="5">
              <a:buNone/>
              <a:defRPr sz="1300">
                <a:solidFill>
                  <a:schemeClr val="dk1"/>
                </a:solidFill>
                <a:latin typeface="IBM Plex Serif"/>
                <a:ea typeface="IBM Plex Serif"/>
                <a:cs typeface="IBM Plex Serif"/>
                <a:sym typeface="IBM Plex Serif"/>
              </a:defRPr>
            </a:lvl6pPr>
            <a:lvl7pPr lvl="6">
              <a:buNone/>
              <a:defRPr sz="1300">
                <a:solidFill>
                  <a:schemeClr val="dk1"/>
                </a:solidFill>
                <a:latin typeface="IBM Plex Serif"/>
                <a:ea typeface="IBM Plex Serif"/>
                <a:cs typeface="IBM Plex Serif"/>
                <a:sym typeface="IBM Plex Serif"/>
              </a:defRPr>
            </a:lvl7pPr>
            <a:lvl8pPr lvl="7">
              <a:buNone/>
              <a:defRPr sz="1300">
                <a:solidFill>
                  <a:schemeClr val="dk1"/>
                </a:solidFill>
                <a:latin typeface="IBM Plex Serif"/>
                <a:ea typeface="IBM Plex Serif"/>
                <a:cs typeface="IBM Plex Serif"/>
                <a:sym typeface="IBM Plex Serif"/>
              </a:defRPr>
            </a:lvl8pPr>
            <a:lvl9pPr lvl="8">
              <a:buNone/>
              <a:defRPr sz="1300">
                <a:solidFill>
                  <a:schemeClr val="dk1"/>
                </a:solidFill>
                <a:latin typeface="IBM Plex Serif"/>
                <a:ea typeface="IBM Plex Serif"/>
                <a:cs typeface="IBM Plex Serif"/>
                <a:sym typeface="IBM Plex Serif"/>
              </a:defRPr>
            </a:lvl9pPr>
          </a:lstStyle>
          <a:p>
            <a:pPr indent="0" lvl="0" marL="0" rtl="0" algn="l">
              <a:spcBef>
                <a:spcPts val="0"/>
              </a:spcBef>
              <a:spcAft>
                <a:spcPts val="0"/>
              </a:spcAft>
              <a:buNone/>
            </a:pPr>
            <a:fld id="{00000000-1234-1234-1234-123412341234}" type="slidenum">
              <a:rPr lang="en"/>
              <a:t>‹#›</a:t>
            </a:fld>
            <a:endParaRPr/>
          </a:p>
        </p:txBody>
      </p:sp>
      <p:cxnSp>
        <p:nvCxnSpPr>
          <p:cNvPr id="170" name="Google Shape;170;p27"/>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171" name="Google Shape;171;p27"/>
          <p:cNvSpPr txBox="1"/>
          <p:nvPr>
            <p:ph idx="8"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algn="l">
              <a:buNone/>
              <a:defRPr sz="1000">
                <a:solidFill>
                  <a:schemeClr val="lt2"/>
                </a:solidFill>
                <a:latin typeface="Archivo"/>
                <a:ea typeface="Archivo"/>
                <a:cs typeface="Archivo"/>
                <a:sym typeface="Archivo"/>
              </a:defRPr>
            </a:lvl1pPr>
            <a:lvl2pPr lvl="1" algn="l">
              <a:buNone/>
              <a:defRPr sz="1000">
                <a:solidFill>
                  <a:schemeClr val="lt2"/>
                </a:solidFill>
                <a:latin typeface="Archivo"/>
                <a:ea typeface="Archivo"/>
                <a:cs typeface="Archivo"/>
                <a:sym typeface="Archivo"/>
              </a:defRPr>
            </a:lvl2pPr>
            <a:lvl3pPr lvl="2" algn="l">
              <a:buNone/>
              <a:defRPr sz="1000">
                <a:solidFill>
                  <a:schemeClr val="lt2"/>
                </a:solidFill>
                <a:latin typeface="Archivo"/>
                <a:ea typeface="Archivo"/>
                <a:cs typeface="Archivo"/>
                <a:sym typeface="Archivo"/>
              </a:defRPr>
            </a:lvl3pPr>
            <a:lvl4pPr lvl="3" algn="l">
              <a:buNone/>
              <a:defRPr sz="1000">
                <a:solidFill>
                  <a:schemeClr val="lt2"/>
                </a:solidFill>
                <a:latin typeface="Archivo"/>
                <a:ea typeface="Archivo"/>
                <a:cs typeface="Archivo"/>
                <a:sym typeface="Archivo"/>
              </a:defRPr>
            </a:lvl4pPr>
            <a:lvl5pPr lvl="4" algn="l">
              <a:buNone/>
              <a:defRPr sz="1000">
                <a:solidFill>
                  <a:schemeClr val="lt2"/>
                </a:solidFill>
                <a:latin typeface="Archivo"/>
                <a:ea typeface="Archivo"/>
                <a:cs typeface="Archivo"/>
                <a:sym typeface="Archivo"/>
              </a:defRPr>
            </a:lvl5pPr>
            <a:lvl6pPr lvl="5" algn="l">
              <a:buNone/>
              <a:defRPr sz="1000">
                <a:solidFill>
                  <a:schemeClr val="lt2"/>
                </a:solidFill>
                <a:latin typeface="Archivo"/>
                <a:ea typeface="Archivo"/>
                <a:cs typeface="Archivo"/>
                <a:sym typeface="Archivo"/>
              </a:defRPr>
            </a:lvl6pPr>
            <a:lvl7pPr lvl="6" algn="l">
              <a:buNone/>
              <a:defRPr sz="1000">
                <a:solidFill>
                  <a:schemeClr val="lt2"/>
                </a:solidFill>
                <a:latin typeface="Archivo"/>
                <a:ea typeface="Archivo"/>
                <a:cs typeface="Archivo"/>
                <a:sym typeface="Archivo"/>
              </a:defRPr>
            </a:lvl7pPr>
            <a:lvl8pPr lvl="7" algn="l">
              <a:buNone/>
              <a:defRPr sz="1000">
                <a:solidFill>
                  <a:schemeClr val="lt2"/>
                </a:solidFill>
                <a:latin typeface="Archivo"/>
                <a:ea typeface="Archivo"/>
                <a:cs typeface="Archivo"/>
                <a:sym typeface="Archivo"/>
              </a:defRPr>
            </a:lvl8pPr>
            <a:lvl9pPr lvl="8"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ntact">
  <p:cSld name="CUSTOM_2">
    <p:bg>
      <p:bgPr>
        <a:solidFill>
          <a:schemeClr val="lt1"/>
        </a:solidFill>
      </p:bgPr>
    </p:bg>
    <p:spTree>
      <p:nvGrpSpPr>
        <p:cNvPr id="172" name="Shape 172"/>
        <p:cNvGrpSpPr/>
        <p:nvPr/>
      </p:nvGrpSpPr>
      <p:grpSpPr>
        <a:xfrm>
          <a:off x="0" y="0"/>
          <a:ext cx="0" cy="0"/>
          <a:chOff x="0" y="0"/>
          <a:chExt cx="0" cy="0"/>
        </a:xfrm>
      </p:grpSpPr>
      <p:sp>
        <p:nvSpPr>
          <p:cNvPr id="173" name="Google Shape;173;p28"/>
          <p:cNvSpPr/>
          <p:nvPr>
            <p:ph idx="2" type="pic"/>
          </p:nvPr>
        </p:nvSpPr>
        <p:spPr>
          <a:xfrm>
            <a:off x="3753475" y="661550"/>
            <a:ext cx="1101900" cy="1323300"/>
          </a:xfrm>
          <a:prstGeom prst="roundRect">
            <a:avLst>
              <a:gd fmla="val 49883" name="adj"/>
            </a:avLst>
          </a:prstGeom>
          <a:noFill/>
          <a:ln>
            <a:noFill/>
          </a:ln>
        </p:spPr>
      </p:sp>
      <p:sp>
        <p:nvSpPr>
          <p:cNvPr id="174" name="Google Shape;174;p28"/>
          <p:cNvSpPr/>
          <p:nvPr>
            <p:ph idx="3" type="pic"/>
          </p:nvPr>
        </p:nvSpPr>
        <p:spPr>
          <a:xfrm>
            <a:off x="5593875" y="661550"/>
            <a:ext cx="1101900" cy="1323300"/>
          </a:xfrm>
          <a:prstGeom prst="roundRect">
            <a:avLst>
              <a:gd fmla="val 49883" name="adj"/>
            </a:avLst>
          </a:prstGeom>
          <a:noFill/>
          <a:ln>
            <a:noFill/>
          </a:ln>
        </p:spPr>
      </p:sp>
      <p:sp>
        <p:nvSpPr>
          <p:cNvPr id="175" name="Google Shape;175;p28"/>
          <p:cNvSpPr/>
          <p:nvPr>
            <p:ph idx="4" type="pic"/>
          </p:nvPr>
        </p:nvSpPr>
        <p:spPr>
          <a:xfrm>
            <a:off x="7434275" y="661550"/>
            <a:ext cx="1101900" cy="1323300"/>
          </a:xfrm>
          <a:prstGeom prst="roundRect">
            <a:avLst>
              <a:gd fmla="val 49883" name="adj"/>
            </a:avLst>
          </a:prstGeom>
          <a:noFill/>
          <a:ln>
            <a:noFill/>
          </a:ln>
        </p:spPr>
      </p:sp>
      <p:sp>
        <p:nvSpPr>
          <p:cNvPr id="176" name="Google Shape;176;p28"/>
          <p:cNvSpPr/>
          <p:nvPr>
            <p:ph idx="5" type="pic"/>
          </p:nvPr>
        </p:nvSpPr>
        <p:spPr>
          <a:xfrm>
            <a:off x="3753475" y="2823850"/>
            <a:ext cx="1101900" cy="1323300"/>
          </a:xfrm>
          <a:prstGeom prst="roundRect">
            <a:avLst>
              <a:gd fmla="val 49883" name="adj"/>
            </a:avLst>
          </a:prstGeom>
          <a:noFill/>
          <a:ln>
            <a:noFill/>
          </a:ln>
        </p:spPr>
      </p:sp>
      <p:sp>
        <p:nvSpPr>
          <p:cNvPr id="177" name="Google Shape;177;p28"/>
          <p:cNvSpPr/>
          <p:nvPr>
            <p:ph idx="6" type="pic"/>
          </p:nvPr>
        </p:nvSpPr>
        <p:spPr>
          <a:xfrm>
            <a:off x="5593875" y="2823850"/>
            <a:ext cx="1101900" cy="1323300"/>
          </a:xfrm>
          <a:prstGeom prst="roundRect">
            <a:avLst>
              <a:gd fmla="val 49883" name="adj"/>
            </a:avLst>
          </a:prstGeom>
          <a:noFill/>
          <a:ln>
            <a:noFill/>
          </a:ln>
        </p:spPr>
      </p:sp>
      <p:sp>
        <p:nvSpPr>
          <p:cNvPr id="178" name="Google Shape;178;p28"/>
          <p:cNvSpPr/>
          <p:nvPr>
            <p:ph idx="7" type="pic"/>
          </p:nvPr>
        </p:nvSpPr>
        <p:spPr>
          <a:xfrm>
            <a:off x="7434275" y="2823850"/>
            <a:ext cx="1101900" cy="1323300"/>
          </a:xfrm>
          <a:prstGeom prst="roundRect">
            <a:avLst>
              <a:gd fmla="val 49883" name="adj"/>
            </a:avLst>
          </a:prstGeom>
          <a:noFill/>
          <a:ln>
            <a:noFill/>
          </a:ln>
        </p:spPr>
      </p:sp>
      <p:sp>
        <p:nvSpPr>
          <p:cNvPr id="179" name="Google Shape;179;p28"/>
          <p:cNvSpPr/>
          <p:nvPr>
            <p:ph idx="8" type="pic"/>
          </p:nvPr>
        </p:nvSpPr>
        <p:spPr>
          <a:xfrm>
            <a:off x="390550" y="661550"/>
            <a:ext cx="2726400" cy="4131300"/>
          </a:xfrm>
          <a:prstGeom prst="roundRect">
            <a:avLst>
              <a:gd fmla="val 49883" name="adj"/>
            </a:avLst>
          </a:prstGeom>
          <a:noFill/>
          <a:ln>
            <a:noFill/>
          </a:ln>
        </p:spPr>
      </p:sp>
      <p:sp>
        <p:nvSpPr>
          <p:cNvPr id="180" name="Google Shape;180;p28"/>
          <p:cNvSpPr txBox="1"/>
          <p:nvPr>
            <p:ph idx="1" type="subTitle"/>
          </p:nvPr>
        </p:nvSpPr>
        <p:spPr>
          <a:xfrm>
            <a:off x="3541225" y="20286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81" name="Google Shape;181;p28"/>
          <p:cNvSpPr txBox="1"/>
          <p:nvPr>
            <p:ph idx="9" type="body"/>
          </p:nvPr>
        </p:nvSpPr>
        <p:spPr>
          <a:xfrm>
            <a:off x="3541225" y="24218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82" name="Google Shape;182;p28"/>
          <p:cNvSpPr txBox="1"/>
          <p:nvPr>
            <p:ph idx="13" type="subTitle"/>
          </p:nvPr>
        </p:nvSpPr>
        <p:spPr>
          <a:xfrm>
            <a:off x="5381625" y="20286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83" name="Google Shape;183;p28"/>
          <p:cNvSpPr txBox="1"/>
          <p:nvPr>
            <p:ph idx="14" type="body"/>
          </p:nvPr>
        </p:nvSpPr>
        <p:spPr>
          <a:xfrm>
            <a:off x="5381625" y="24218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84" name="Google Shape;184;p28"/>
          <p:cNvSpPr txBox="1"/>
          <p:nvPr>
            <p:ph idx="15" type="subTitle"/>
          </p:nvPr>
        </p:nvSpPr>
        <p:spPr>
          <a:xfrm>
            <a:off x="7222025" y="20286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85" name="Google Shape;185;p28"/>
          <p:cNvSpPr txBox="1"/>
          <p:nvPr>
            <p:ph idx="16" type="body"/>
          </p:nvPr>
        </p:nvSpPr>
        <p:spPr>
          <a:xfrm>
            <a:off x="7222025" y="24218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86" name="Google Shape;186;p28"/>
          <p:cNvSpPr txBox="1"/>
          <p:nvPr>
            <p:ph idx="17" type="subTitle"/>
          </p:nvPr>
        </p:nvSpPr>
        <p:spPr>
          <a:xfrm>
            <a:off x="3541225" y="41820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87" name="Google Shape;187;p28"/>
          <p:cNvSpPr txBox="1"/>
          <p:nvPr>
            <p:ph idx="18" type="body"/>
          </p:nvPr>
        </p:nvSpPr>
        <p:spPr>
          <a:xfrm>
            <a:off x="3541225" y="45752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88" name="Google Shape;188;p28"/>
          <p:cNvSpPr txBox="1"/>
          <p:nvPr>
            <p:ph idx="19" type="subTitle"/>
          </p:nvPr>
        </p:nvSpPr>
        <p:spPr>
          <a:xfrm>
            <a:off x="5381625" y="41820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89" name="Google Shape;189;p28"/>
          <p:cNvSpPr txBox="1"/>
          <p:nvPr>
            <p:ph idx="20" type="body"/>
          </p:nvPr>
        </p:nvSpPr>
        <p:spPr>
          <a:xfrm>
            <a:off x="5381625" y="45752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90" name="Google Shape;190;p28"/>
          <p:cNvSpPr txBox="1"/>
          <p:nvPr>
            <p:ph idx="21" type="subTitle"/>
          </p:nvPr>
        </p:nvSpPr>
        <p:spPr>
          <a:xfrm>
            <a:off x="7222025" y="4182025"/>
            <a:ext cx="1526400" cy="50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1pPr>
            <a:lvl2pPr lvl="1"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2pPr>
            <a:lvl3pPr lvl="2"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3pPr>
            <a:lvl4pPr lvl="3"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4pPr>
            <a:lvl5pPr lvl="4"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5pPr>
            <a:lvl6pPr lvl="5"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6pPr>
            <a:lvl7pPr lvl="6"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7pPr>
            <a:lvl8pPr lvl="7"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8pPr>
            <a:lvl9pPr lvl="8" algn="ctr">
              <a:lnSpc>
                <a:spcPct val="80000"/>
              </a:lnSpc>
              <a:spcBef>
                <a:spcPts val="0"/>
              </a:spcBef>
              <a:spcAft>
                <a:spcPts val="0"/>
              </a:spcAft>
              <a:buClr>
                <a:schemeClr val="lt2"/>
              </a:buClr>
              <a:buSzPts val="1600"/>
              <a:buFont typeface="Archivo"/>
              <a:buNone/>
              <a:defRPr b="1">
                <a:solidFill>
                  <a:schemeClr val="lt2"/>
                </a:solidFill>
                <a:latin typeface="Archivo"/>
                <a:ea typeface="Archivo"/>
                <a:cs typeface="Archivo"/>
                <a:sym typeface="Archivo"/>
              </a:defRPr>
            </a:lvl9pPr>
          </a:lstStyle>
          <a:p/>
        </p:txBody>
      </p:sp>
      <p:sp>
        <p:nvSpPr>
          <p:cNvPr id="191" name="Google Shape;191;p28"/>
          <p:cNvSpPr txBox="1"/>
          <p:nvPr>
            <p:ph idx="22" type="body"/>
          </p:nvPr>
        </p:nvSpPr>
        <p:spPr>
          <a:xfrm>
            <a:off x="7222025" y="4575225"/>
            <a:ext cx="1526400" cy="217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dk1"/>
              </a:buClr>
              <a:buSzPts val="1100"/>
              <a:buFont typeface="IBM Plex Serif"/>
              <a:buChar char="●"/>
              <a:defRPr/>
            </a:lvl1pPr>
            <a:lvl2pPr indent="-298450" lvl="1" marL="914400" algn="ctr">
              <a:spcBef>
                <a:spcPts val="0"/>
              </a:spcBef>
              <a:spcAft>
                <a:spcPts val="0"/>
              </a:spcAft>
              <a:buClr>
                <a:schemeClr val="dk1"/>
              </a:buClr>
              <a:buSzPts val="1100"/>
              <a:buFont typeface="IBM Plex Serif"/>
              <a:buChar char="○"/>
              <a:defRPr/>
            </a:lvl2pPr>
            <a:lvl3pPr indent="-298450" lvl="2" marL="1371600" algn="ctr">
              <a:spcBef>
                <a:spcPts val="0"/>
              </a:spcBef>
              <a:spcAft>
                <a:spcPts val="0"/>
              </a:spcAft>
              <a:buClr>
                <a:schemeClr val="dk1"/>
              </a:buClr>
              <a:buSzPts val="1100"/>
              <a:buFont typeface="IBM Plex Serif"/>
              <a:buChar char="■"/>
              <a:defRPr/>
            </a:lvl3pPr>
            <a:lvl4pPr indent="-298450" lvl="3" marL="1828800" algn="ctr">
              <a:spcBef>
                <a:spcPts val="0"/>
              </a:spcBef>
              <a:spcAft>
                <a:spcPts val="0"/>
              </a:spcAft>
              <a:buClr>
                <a:schemeClr val="dk1"/>
              </a:buClr>
              <a:buSzPts val="1100"/>
              <a:buFont typeface="IBM Plex Serif"/>
              <a:buChar char="●"/>
              <a:defRPr/>
            </a:lvl4pPr>
            <a:lvl5pPr indent="-298450" lvl="4" marL="2286000" algn="ctr">
              <a:spcBef>
                <a:spcPts val="0"/>
              </a:spcBef>
              <a:spcAft>
                <a:spcPts val="0"/>
              </a:spcAft>
              <a:buClr>
                <a:schemeClr val="dk1"/>
              </a:buClr>
              <a:buSzPts val="1100"/>
              <a:buFont typeface="IBM Plex Serif"/>
              <a:buChar char="○"/>
              <a:defRPr/>
            </a:lvl5pPr>
            <a:lvl6pPr indent="-298450" lvl="5" marL="2743200" algn="ctr">
              <a:spcBef>
                <a:spcPts val="0"/>
              </a:spcBef>
              <a:spcAft>
                <a:spcPts val="0"/>
              </a:spcAft>
              <a:buClr>
                <a:schemeClr val="dk1"/>
              </a:buClr>
              <a:buSzPts val="1100"/>
              <a:buFont typeface="IBM Plex Serif"/>
              <a:buChar char="■"/>
              <a:defRPr/>
            </a:lvl6pPr>
            <a:lvl7pPr indent="-298450" lvl="6" marL="3200400" algn="ctr">
              <a:spcBef>
                <a:spcPts val="0"/>
              </a:spcBef>
              <a:spcAft>
                <a:spcPts val="0"/>
              </a:spcAft>
              <a:buClr>
                <a:schemeClr val="dk1"/>
              </a:buClr>
              <a:buSzPts val="1100"/>
              <a:buFont typeface="IBM Plex Serif"/>
              <a:buChar char="●"/>
              <a:defRPr/>
            </a:lvl7pPr>
            <a:lvl8pPr indent="-298450" lvl="7" marL="3657600" algn="ctr">
              <a:spcBef>
                <a:spcPts val="0"/>
              </a:spcBef>
              <a:spcAft>
                <a:spcPts val="0"/>
              </a:spcAft>
              <a:buClr>
                <a:schemeClr val="dk1"/>
              </a:buClr>
              <a:buSzPts val="1100"/>
              <a:buFont typeface="IBM Plex Serif"/>
              <a:buChar char="○"/>
              <a:defRPr/>
            </a:lvl8pPr>
            <a:lvl9pPr indent="-298450" lvl="8" marL="4114800" algn="ctr">
              <a:spcBef>
                <a:spcPts val="0"/>
              </a:spcBef>
              <a:spcAft>
                <a:spcPts val="0"/>
              </a:spcAft>
              <a:buClr>
                <a:schemeClr val="dk1"/>
              </a:buClr>
              <a:buSzPts val="1100"/>
              <a:buFont typeface="IBM Plex Serif"/>
              <a:buChar char="■"/>
              <a:defRPr/>
            </a:lvl9pPr>
          </a:lstStyle>
          <a:p/>
        </p:txBody>
      </p:sp>
      <p:sp>
        <p:nvSpPr>
          <p:cNvPr id="192" name="Google Shape;192;p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dk1"/>
                </a:solidFill>
                <a:latin typeface="IBM Plex Serif"/>
                <a:ea typeface="IBM Plex Serif"/>
                <a:cs typeface="IBM Plex Serif"/>
                <a:sym typeface="IBM Plex Serif"/>
              </a:defRPr>
            </a:lvl1pPr>
            <a:lvl2pPr lvl="1">
              <a:buNone/>
              <a:defRPr sz="1300">
                <a:solidFill>
                  <a:schemeClr val="dk1"/>
                </a:solidFill>
                <a:latin typeface="IBM Plex Serif"/>
                <a:ea typeface="IBM Plex Serif"/>
                <a:cs typeface="IBM Plex Serif"/>
                <a:sym typeface="IBM Plex Serif"/>
              </a:defRPr>
            </a:lvl2pPr>
            <a:lvl3pPr lvl="2">
              <a:buNone/>
              <a:defRPr sz="1300">
                <a:solidFill>
                  <a:schemeClr val="dk1"/>
                </a:solidFill>
                <a:latin typeface="IBM Plex Serif"/>
                <a:ea typeface="IBM Plex Serif"/>
                <a:cs typeface="IBM Plex Serif"/>
                <a:sym typeface="IBM Plex Serif"/>
              </a:defRPr>
            </a:lvl3pPr>
            <a:lvl4pPr lvl="3">
              <a:buNone/>
              <a:defRPr sz="1300">
                <a:solidFill>
                  <a:schemeClr val="dk1"/>
                </a:solidFill>
                <a:latin typeface="IBM Plex Serif"/>
                <a:ea typeface="IBM Plex Serif"/>
                <a:cs typeface="IBM Plex Serif"/>
                <a:sym typeface="IBM Plex Serif"/>
              </a:defRPr>
            </a:lvl4pPr>
            <a:lvl5pPr lvl="4">
              <a:buNone/>
              <a:defRPr sz="1300">
                <a:solidFill>
                  <a:schemeClr val="dk1"/>
                </a:solidFill>
                <a:latin typeface="IBM Plex Serif"/>
                <a:ea typeface="IBM Plex Serif"/>
                <a:cs typeface="IBM Plex Serif"/>
                <a:sym typeface="IBM Plex Serif"/>
              </a:defRPr>
            </a:lvl5pPr>
            <a:lvl6pPr lvl="5">
              <a:buNone/>
              <a:defRPr sz="1300">
                <a:solidFill>
                  <a:schemeClr val="dk1"/>
                </a:solidFill>
                <a:latin typeface="IBM Plex Serif"/>
                <a:ea typeface="IBM Plex Serif"/>
                <a:cs typeface="IBM Plex Serif"/>
                <a:sym typeface="IBM Plex Serif"/>
              </a:defRPr>
            </a:lvl6pPr>
            <a:lvl7pPr lvl="6">
              <a:buNone/>
              <a:defRPr sz="1300">
                <a:solidFill>
                  <a:schemeClr val="dk1"/>
                </a:solidFill>
                <a:latin typeface="IBM Plex Serif"/>
                <a:ea typeface="IBM Plex Serif"/>
                <a:cs typeface="IBM Plex Serif"/>
                <a:sym typeface="IBM Plex Serif"/>
              </a:defRPr>
            </a:lvl7pPr>
            <a:lvl8pPr lvl="7">
              <a:buNone/>
              <a:defRPr sz="1300">
                <a:solidFill>
                  <a:schemeClr val="dk1"/>
                </a:solidFill>
                <a:latin typeface="IBM Plex Serif"/>
                <a:ea typeface="IBM Plex Serif"/>
                <a:cs typeface="IBM Plex Serif"/>
                <a:sym typeface="IBM Plex Serif"/>
              </a:defRPr>
            </a:lvl8pPr>
            <a:lvl9pPr lvl="8">
              <a:buNone/>
              <a:defRPr sz="1300">
                <a:solidFill>
                  <a:schemeClr val="dk1"/>
                </a:solidFill>
                <a:latin typeface="IBM Plex Serif"/>
                <a:ea typeface="IBM Plex Serif"/>
                <a:cs typeface="IBM Plex Serif"/>
                <a:sym typeface="IBM Plex Serif"/>
              </a:defRPr>
            </a:lvl9pPr>
          </a:lstStyle>
          <a:p>
            <a:pPr indent="0" lvl="0" marL="0" rtl="0" algn="l">
              <a:spcBef>
                <a:spcPts val="0"/>
              </a:spcBef>
              <a:spcAft>
                <a:spcPts val="0"/>
              </a:spcAft>
              <a:buNone/>
            </a:pPr>
            <a:fld id="{00000000-1234-1234-1234-123412341234}" type="slidenum">
              <a:rPr lang="en"/>
              <a:t>‹#›</a:t>
            </a:fld>
            <a:endParaRPr/>
          </a:p>
        </p:txBody>
      </p:sp>
      <p:cxnSp>
        <p:nvCxnSpPr>
          <p:cNvPr id="193" name="Google Shape;193;p28"/>
          <p:cNvCxnSpPr/>
          <p:nvPr/>
        </p:nvCxnSpPr>
        <p:spPr>
          <a:xfrm>
            <a:off x="390550" y="378925"/>
            <a:ext cx="8372700" cy="0"/>
          </a:xfrm>
          <a:prstGeom prst="straightConnector1">
            <a:avLst/>
          </a:prstGeom>
          <a:noFill/>
          <a:ln cap="flat" cmpd="sng" w="9525">
            <a:solidFill>
              <a:schemeClr val="lt2"/>
            </a:solidFill>
            <a:prstDash val="solid"/>
            <a:round/>
            <a:headEnd len="med" w="med" type="none"/>
            <a:tailEnd len="med" w="med" type="none"/>
          </a:ln>
        </p:spPr>
      </p:cxnSp>
      <p:sp>
        <p:nvSpPr>
          <p:cNvPr id="194" name="Google Shape;194;p28"/>
          <p:cNvSpPr txBox="1"/>
          <p:nvPr>
            <p:ph idx="23"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algn="l">
              <a:buNone/>
              <a:defRPr sz="1000">
                <a:solidFill>
                  <a:schemeClr val="lt2"/>
                </a:solidFill>
                <a:latin typeface="Archivo"/>
                <a:ea typeface="Archivo"/>
                <a:cs typeface="Archivo"/>
                <a:sym typeface="Archivo"/>
              </a:defRPr>
            </a:lvl1pPr>
            <a:lvl2pPr lvl="1" algn="l">
              <a:buNone/>
              <a:defRPr sz="1000">
                <a:solidFill>
                  <a:schemeClr val="lt2"/>
                </a:solidFill>
                <a:latin typeface="Archivo"/>
                <a:ea typeface="Archivo"/>
                <a:cs typeface="Archivo"/>
                <a:sym typeface="Archivo"/>
              </a:defRPr>
            </a:lvl2pPr>
            <a:lvl3pPr lvl="2" algn="l">
              <a:buNone/>
              <a:defRPr sz="1000">
                <a:solidFill>
                  <a:schemeClr val="lt2"/>
                </a:solidFill>
                <a:latin typeface="Archivo"/>
                <a:ea typeface="Archivo"/>
                <a:cs typeface="Archivo"/>
                <a:sym typeface="Archivo"/>
              </a:defRPr>
            </a:lvl3pPr>
            <a:lvl4pPr lvl="3" algn="l">
              <a:buNone/>
              <a:defRPr sz="1000">
                <a:solidFill>
                  <a:schemeClr val="lt2"/>
                </a:solidFill>
                <a:latin typeface="Archivo"/>
                <a:ea typeface="Archivo"/>
                <a:cs typeface="Archivo"/>
                <a:sym typeface="Archivo"/>
              </a:defRPr>
            </a:lvl4pPr>
            <a:lvl5pPr lvl="4" algn="l">
              <a:buNone/>
              <a:defRPr sz="1000">
                <a:solidFill>
                  <a:schemeClr val="lt2"/>
                </a:solidFill>
                <a:latin typeface="Archivo"/>
                <a:ea typeface="Archivo"/>
                <a:cs typeface="Archivo"/>
                <a:sym typeface="Archivo"/>
              </a:defRPr>
            </a:lvl5pPr>
            <a:lvl6pPr lvl="5" algn="l">
              <a:buNone/>
              <a:defRPr sz="1000">
                <a:solidFill>
                  <a:schemeClr val="lt2"/>
                </a:solidFill>
                <a:latin typeface="Archivo"/>
                <a:ea typeface="Archivo"/>
                <a:cs typeface="Archivo"/>
                <a:sym typeface="Archivo"/>
              </a:defRPr>
            </a:lvl6pPr>
            <a:lvl7pPr lvl="6" algn="l">
              <a:buNone/>
              <a:defRPr sz="1000">
                <a:solidFill>
                  <a:schemeClr val="lt2"/>
                </a:solidFill>
                <a:latin typeface="Archivo"/>
                <a:ea typeface="Archivo"/>
                <a:cs typeface="Archivo"/>
                <a:sym typeface="Archivo"/>
              </a:defRPr>
            </a:lvl7pPr>
            <a:lvl8pPr lvl="7" algn="l">
              <a:buNone/>
              <a:defRPr sz="1000">
                <a:solidFill>
                  <a:schemeClr val="lt2"/>
                </a:solidFill>
                <a:latin typeface="Archivo"/>
                <a:ea typeface="Archivo"/>
                <a:cs typeface="Archivo"/>
                <a:sym typeface="Archivo"/>
              </a:defRPr>
            </a:lvl8pPr>
            <a:lvl9pPr lvl="8" algn="l">
              <a:buNone/>
              <a:defRPr sz="1000">
                <a:solidFill>
                  <a:schemeClr val="lt2"/>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eers">
  <p:cSld name="CUSTOM_3">
    <p:bg>
      <p:bgPr>
        <a:solidFill>
          <a:schemeClr val="lt2"/>
        </a:solidFill>
      </p:bgPr>
    </p:bg>
    <p:spTree>
      <p:nvGrpSpPr>
        <p:cNvPr id="195" name="Shape 195"/>
        <p:cNvGrpSpPr/>
        <p:nvPr/>
      </p:nvGrpSpPr>
      <p:grpSpPr>
        <a:xfrm>
          <a:off x="0" y="0"/>
          <a:ext cx="0" cy="0"/>
          <a:chOff x="0" y="0"/>
          <a:chExt cx="0" cy="0"/>
        </a:xfrm>
      </p:grpSpPr>
      <p:sp>
        <p:nvSpPr>
          <p:cNvPr id="196" name="Google Shape;196;p29"/>
          <p:cNvSpPr txBox="1"/>
          <p:nvPr>
            <p:ph idx="1" type="subTitle"/>
          </p:nvPr>
        </p:nvSpPr>
        <p:spPr>
          <a:xfrm>
            <a:off x="6892900" y="630775"/>
            <a:ext cx="17487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97" name="Google Shape;197;p29"/>
          <p:cNvSpPr txBox="1"/>
          <p:nvPr>
            <p:ph idx="2" type="body"/>
          </p:nvPr>
        </p:nvSpPr>
        <p:spPr>
          <a:xfrm>
            <a:off x="6892900" y="1133875"/>
            <a:ext cx="1748700" cy="682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Font typeface="IBM Plex Serif"/>
              <a:buChar char="●"/>
              <a:defRPr>
                <a:solidFill>
                  <a:schemeClr val="lt1"/>
                </a:solidFill>
              </a:defRPr>
            </a:lvl1pPr>
            <a:lvl2pPr indent="-298450" lvl="1" marL="914400" algn="ctr">
              <a:spcBef>
                <a:spcPts val="0"/>
              </a:spcBef>
              <a:spcAft>
                <a:spcPts val="0"/>
              </a:spcAft>
              <a:buClr>
                <a:schemeClr val="lt1"/>
              </a:buClr>
              <a:buSzPts val="1100"/>
              <a:buFont typeface="IBM Plex Serif"/>
              <a:buChar char="○"/>
              <a:defRPr>
                <a:solidFill>
                  <a:schemeClr val="lt1"/>
                </a:solidFill>
              </a:defRPr>
            </a:lvl2pPr>
            <a:lvl3pPr indent="-298450" lvl="2" marL="1371600" algn="ctr">
              <a:spcBef>
                <a:spcPts val="0"/>
              </a:spcBef>
              <a:spcAft>
                <a:spcPts val="0"/>
              </a:spcAft>
              <a:buClr>
                <a:schemeClr val="lt1"/>
              </a:buClr>
              <a:buSzPts val="1100"/>
              <a:buFont typeface="IBM Plex Serif"/>
              <a:buChar char="■"/>
              <a:defRPr>
                <a:solidFill>
                  <a:schemeClr val="lt1"/>
                </a:solidFill>
              </a:defRPr>
            </a:lvl3pPr>
            <a:lvl4pPr indent="-298450" lvl="3" marL="1828800" algn="ctr">
              <a:spcBef>
                <a:spcPts val="0"/>
              </a:spcBef>
              <a:spcAft>
                <a:spcPts val="0"/>
              </a:spcAft>
              <a:buClr>
                <a:schemeClr val="lt1"/>
              </a:buClr>
              <a:buSzPts val="1100"/>
              <a:buFont typeface="IBM Plex Serif"/>
              <a:buChar char="●"/>
              <a:defRPr>
                <a:solidFill>
                  <a:schemeClr val="lt1"/>
                </a:solidFill>
              </a:defRPr>
            </a:lvl4pPr>
            <a:lvl5pPr indent="-298450" lvl="4" marL="2286000" algn="ctr">
              <a:spcBef>
                <a:spcPts val="0"/>
              </a:spcBef>
              <a:spcAft>
                <a:spcPts val="0"/>
              </a:spcAft>
              <a:buClr>
                <a:schemeClr val="lt1"/>
              </a:buClr>
              <a:buSzPts val="1100"/>
              <a:buFont typeface="IBM Plex Serif"/>
              <a:buChar char="○"/>
              <a:defRPr>
                <a:solidFill>
                  <a:schemeClr val="lt1"/>
                </a:solidFill>
              </a:defRPr>
            </a:lvl5pPr>
            <a:lvl6pPr indent="-298450" lvl="5" marL="2743200" algn="ctr">
              <a:spcBef>
                <a:spcPts val="0"/>
              </a:spcBef>
              <a:spcAft>
                <a:spcPts val="0"/>
              </a:spcAft>
              <a:buClr>
                <a:schemeClr val="lt1"/>
              </a:buClr>
              <a:buSzPts val="1100"/>
              <a:buFont typeface="IBM Plex Serif"/>
              <a:buChar char="■"/>
              <a:defRPr>
                <a:solidFill>
                  <a:schemeClr val="lt1"/>
                </a:solidFill>
              </a:defRPr>
            </a:lvl6pPr>
            <a:lvl7pPr indent="-298450" lvl="6" marL="3200400" algn="ctr">
              <a:spcBef>
                <a:spcPts val="0"/>
              </a:spcBef>
              <a:spcAft>
                <a:spcPts val="0"/>
              </a:spcAft>
              <a:buClr>
                <a:schemeClr val="lt1"/>
              </a:buClr>
              <a:buSzPts val="1100"/>
              <a:buFont typeface="IBM Plex Serif"/>
              <a:buChar char="●"/>
              <a:defRPr>
                <a:solidFill>
                  <a:schemeClr val="lt1"/>
                </a:solidFill>
              </a:defRPr>
            </a:lvl7pPr>
            <a:lvl8pPr indent="-298450" lvl="7" marL="3657600" algn="ctr">
              <a:spcBef>
                <a:spcPts val="0"/>
              </a:spcBef>
              <a:spcAft>
                <a:spcPts val="0"/>
              </a:spcAft>
              <a:buClr>
                <a:schemeClr val="lt1"/>
              </a:buClr>
              <a:buSzPts val="1100"/>
              <a:buFont typeface="IBM Plex Serif"/>
              <a:buChar char="○"/>
              <a:defRPr>
                <a:solidFill>
                  <a:schemeClr val="lt1"/>
                </a:solidFill>
              </a:defRPr>
            </a:lvl8pPr>
            <a:lvl9pPr indent="-298450" lvl="8" marL="4114800" algn="ctr">
              <a:spcBef>
                <a:spcPts val="0"/>
              </a:spcBef>
              <a:spcAft>
                <a:spcPts val="0"/>
              </a:spcAft>
              <a:buClr>
                <a:schemeClr val="lt1"/>
              </a:buClr>
              <a:buSzPts val="1100"/>
              <a:buFont typeface="IBM Plex Serif"/>
              <a:buChar char="■"/>
              <a:defRPr>
                <a:solidFill>
                  <a:schemeClr val="lt1"/>
                </a:solidFill>
              </a:defRPr>
            </a:lvl9pPr>
          </a:lstStyle>
          <a:p/>
        </p:txBody>
      </p:sp>
      <p:sp>
        <p:nvSpPr>
          <p:cNvPr id="198" name="Google Shape;198;p29"/>
          <p:cNvSpPr txBox="1"/>
          <p:nvPr>
            <p:ph idx="3" type="subTitle"/>
          </p:nvPr>
        </p:nvSpPr>
        <p:spPr>
          <a:xfrm>
            <a:off x="4747750" y="630775"/>
            <a:ext cx="17487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199" name="Google Shape;199;p29"/>
          <p:cNvSpPr txBox="1"/>
          <p:nvPr>
            <p:ph idx="4" type="body"/>
          </p:nvPr>
        </p:nvSpPr>
        <p:spPr>
          <a:xfrm>
            <a:off x="4747750" y="1133875"/>
            <a:ext cx="1748700" cy="682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Font typeface="IBM Plex Serif"/>
              <a:buChar char="●"/>
              <a:defRPr>
                <a:solidFill>
                  <a:schemeClr val="lt1"/>
                </a:solidFill>
              </a:defRPr>
            </a:lvl1pPr>
            <a:lvl2pPr indent="-298450" lvl="1" marL="914400" algn="ctr">
              <a:spcBef>
                <a:spcPts val="0"/>
              </a:spcBef>
              <a:spcAft>
                <a:spcPts val="0"/>
              </a:spcAft>
              <a:buClr>
                <a:schemeClr val="lt1"/>
              </a:buClr>
              <a:buSzPts val="1100"/>
              <a:buFont typeface="IBM Plex Serif"/>
              <a:buChar char="○"/>
              <a:defRPr>
                <a:solidFill>
                  <a:schemeClr val="lt1"/>
                </a:solidFill>
              </a:defRPr>
            </a:lvl2pPr>
            <a:lvl3pPr indent="-298450" lvl="2" marL="1371600" algn="ctr">
              <a:spcBef>
                <a:spcPts val="0"/>
              </a:spcBef>
              <a:spcAft>
                <a:spcPts val="0"/>
              </a:spcAft>
              <a:buClr>
                <a:schemeClr val="lt1"/>
              </a:buClr>
              <a:buSzPts val="1100"/>
              <a:buFont typeface="IBM Plex Serif"/>
              <a:buChar char="■"/>
              <a:defRPr>
                <a:solidFill>
                  <a:schemeClr val="lt1"/>
                </a:solidFill>
              </a:defRPr>
            </a:lvl3pPr>
            <a:lvl4pPr indent="-298450" lvl="3" marL="1828800" algn="ctr">
              <a:spcBef>
                <a:spcPts val="0"/>
              </a:spcBef>
              <a:spcAft>
                <a:spcPts val="0"/>
              </a:spcAft>
              <a:buClr>
                <a:schemeClr val="lt1"/>
              </a:buClr>
              <a:buSzPts val="1100"/>
              <a:buFont typeface="IBM Plex Serif"/>
              <a:buChar char="●"/>
              <a:defRPr>
                <a:solidFill>
                  <a:schemeClr val="lt1"/>
                </a:solidFill>
              </a:defRPr>
            </a:lvl4pPr>
            <a:lvl5pPr indent="-298450" lvl="4" marL="2286000" algn="ctr">
              <a:spcBef>
                <a:spcPts val="0"/>
              </a:spcBef>
              <a:spcAft>
                <a:spcPts val="0"/>
              </a:spcAft>
              <a:buClr>
                <a:schemeClr val="lt1"/>
              </a:buClr>
              <a:buSzPts val="1100"/>
              <a:buFont typeface="IBM Plex Serif"/>
              <a:buChar char="○"/>
              <a:defRPr>
                <a:solidFill>
                  <a:schemeClr val="lt1"/>
                </a:solidFill>
              </a:defRPr>
            </a:lvl5pPr>
            <a:lvl6pPr indent="-298450" lvl="5" marL="2743200" algn="ctr">
              <a:spcBef>
                <a:spcPts val="0"/>
              </a:spcBef>
              <a:spcAft>
                <a:spcPts val="0"/>
              </a:spcAft>
              <a:buClr>
                <a:schemeClr val="lt1"/>
              </a:buClr>
              <a:buSzPts val="1100"/>
              <a:buFont typeface="IBM Plex Serif"/>
              <a:buChar char="■"/>
              <a:defRPr>
                <a:solidFill>
                  <a:schemeClr val="lt1"/>
                </a:solidFill>
              </a:defRPr>
            </a:lvl6pPr>
            <a:lvl7pPr indent="-298450" lvl="6" marL="3200400" algn="ctr">
              <a:spcBef>
                <a:spcPts val="0"/>
              </a:spcBef>
              <a:spcAft>
                <a:spcPts val="0"/>
              </a:spcAft>
              <a:buClr>
                <a:schemeClr val="lt1"/>
              </a:buClr>
              <a:buSzPts val="1100"/>
              <a:buFont typeface="IBM Plex Serif"/>
              <a:buChar char="●"/>
              <a:defRPr>
                <a:solidFill>
                  <a:schemeClr val="lt1"/>
                </a:solidFill>
              </a:defRPr>
            </a:lvl7pPr>
            <a:lvl8pPr indent="-298450" lvl="7" marL="3657600" algn="ctr">
              <a:spcBef>
                <a:spcPts val="0"/>
              </a:spcBef>
              <a:spcAft>
                <a:spcPts val="0"/>
              </a:spcAft>
              <a:buClr>
                <a:schemeClr val="lt1"/>
              </a:buClr>
              <a:buSzPts val="1100"/>
              <a:buFont typeface="IBM Plex Serif"/>
              <a:buChar char="○"/>
              <a:defRPr>
                <a:solidFill>
                  <a:schemeClr val="lt1"/>
                </a:solidFill>
              </a:defRPr>
            </a:lvl8pPr>
            <a:lvl9pPr indent="-298450" lvl="8" marL="4114800" algn="ctr">
              <a:spcBef>
                <a:spcPts val="0"/>
              </a:spcBef>
              <a:spcAft>
                <a:spcPts val="0"/>
              </a:spcAft>
              <a:buClr>
                <a:schemeClr val="lt1"/>
              </a:buClr>
              <a:buSzPts val="1100"/>
              <a:buFont typeface="IBM Plex Serif"/>
              <a:buChar char="■"/>
              <a:defRPr>
                <a:solidFill>
                  <a:schemeClr val="lt1"/>
                </a:solidFill>
              </a:defRPr>
            </a:lvl9pPr>
          </a:lstStyle>
          <a:p/>
        </p:txBody>
      </p:sp>
      <p:sp>
        <p:nvSpPr>
          <p:cNvPr id="200" name="Google Shape;200;p29"/>
          <p:cNvSpPr/>
          <p:nvPr>
            <p:ph idx="5" type="pic"/>
          </p:nvPr>
        </p:nvSpPr>
        <p:spPr>
          <a:xfrm>
            <a:off x="457550" y="2136050"/>
            <a:ext cx="1748700" cy="2316000"/>
          </a:xfrm>
          <a:prstGeom prst="roundRect">
            <a:avLst>
              <a:gd fmla="val 50000" name="adj"/>
            </a:avLst>
          </a:prstGeom>
          <a:noFill/>
          <a:ln>
            <a:noFill/>
          </a:ln>
        </p:spPr>
      </p:sp>
      <p:sp>
        <p:nvSpPr>
          <p:cNvPr id="201" name="Google Shape;201;p29"/>
          <p:cNvSpPr/>
          <p:nvPr>
            <p:ph idx="6" type="pic"/>
          </p:nvPr>
        </p:nvSpPr>
        <p:spPr>
          <a:xfrm>
            <a:off x="2602596" y="2136050"/>
            <a:ext cx="1748700" cy="2316000"/>
          </a:xfrm>
          <a:prstGeom prst="roundRect">
            <a:avLst>
              <a:gd fmla="val 50000" name="adj"/>
            </a:avLst>
          </a:prstGeom>
          <a:noFill/>
          <a:ln>
            <a:noFill/>
          </a:ln>
        </p:spPr>
      </p:sp>
      <p:sp>
        <p:nvSpPr>
          <p:cNvPr id="202" name="Google Shape;202;p29"/>
          <p:cNvSpPr/>
          <p:nvPr>
            <p:ph idx="7" type="pic"/>
          </p:nvPr>
        </p:nvSpPr>
        <p:spPr>
          <a:xfrm>
            <a:off x="4747696" y="2136050"/>
            <a:ext cx="1748700" cy="2316000"/>
          </a:xfrm>
          <a:prstGeom prst="roundRect">
            <a:avLst>
              <a:gd fmla="val 50000" name="adj"/>
            </a:avLst>
          </a:prstGeom>
          <a:noFill/>
          <a:ln>
            <a:noFill/>
          </a:ln>
        </p:spPr>
      </p:sp>
      <p:sp>
        <p:nvSpPr>
          <p:cNvPr id="203" name="Google Shape;203;p29"/>
          <p:cNvSpPr/>
          <p:nvPr>
            <p:ph idx="8" type="pic"/>
          </p:nvPr>
        </p:nvSpPr>
        <p:spPr>
          <a:xfrm>
            <a:off x="6892796" y="2136050"/>
            <a:ext cx="1748700" cy="2316000"/>
          </a:xfrm>
          <a:prstGeom prst="roundRect">
            <a:avLst>
              <a:gd fmla="val 50000" name="adj"/>
            </a:avLst>
          </a:prstGeom>
          <a:noFill/>
          <a:ln>
            <a:noFill/>
          </a:ln>
        </p:spPr>
      </p:sp>
      <p:sp>
        <p:nvSpPr>
          <p:cNvPr id="204" name="Google Shape;204;p29"/>
          <p:cNvSpPr txBox="1"/>
          <p:nvPr>
            <p:ph idx="9" type="subTitle"/>
          </p:nvPr>
        </p:nvSpPr>
        <p:spPr>
          <a:xfrm>
            <a:off x="457450" y="630775"/>
            <a:ext cx="17487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205" name="Google Shape;205;p29"/>
          <p:cNvSpPr txBox="1"/>
          <p:nvPr>
            <p:ph idx="13" type="body"/>
          </p:nvPr>
        </p:nvSpPr>
        <p:spPr>
          <a:xfrm>
            <a:off x="457450" y="1133875"/>
            <a:ext cx="1748700" cy="682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Font typeface="IBM Plex Serif"/>
              <a:buChar char="●"/>
              <a:defRPr>
                <a:solidFill>
                  <a:schemeClr val="lt1"/>
                </a:solidFill>
              </a:defRPr>
            </a:lvl1pPr>
            <a:lvl2pPr indent="-298450" lvl="1" marL="914400" algn="ctr">
              <a:spcBef>
                <a:spcPts val="0"/>
              </a:spcBef>
              <a:spcAft>
                <a:spcPts val="0"/>
              </a:spcAft>
              <a:buClr>
                <a:schemeClr val="lt1"/>
              </a:buClr>
              <a:buSzPts val="1100"/>
              <a:buFont typeface="IBM Plex Serif"/>
              <a:buChar char="○"/>
              <a:defRPr>
                <a:solidFill>
                  <a:schemeClr val="lt1"/>
                </a:solidFill>
              </a:defRPr>
            </a:lvl2pPr>
            <a:lvl3pPr indent="-298450" lvl="2" marL="1371600" algn="ctr">
              <a:spcBef>
                <a:spcPts val="0"/>
              </a:spcBef>
              <a:spcAft>
                <a:spcPts val="0"/>
              </a:spcAft>
              <a:buClr>
                <a:schemeClr val="lt1"/>
              </a:buClr>
              <a:buSzPts val="1100"/>
              <a:buFont typeface="IBM Plex Serif"/>
              <a:buChar char="■"/>
              <a:defRPr>
                <a:solidFill>
                  <a:schemeClr val="lt1"/>
                </a:solidFill>
              </a:defRPr>
            </a:lvl3pPr>
            <a:lvl4pPr indent="-298450" lvl="3" marL="1828800" algn="ctr">
              <a:spcBef>
                <a:spcPts val="0"/>
              </a:spcBef>
              <a:spcAft>
                <a:spcPts val="0"/>
              </a:spcAft>
              <a:buClr>
                <a:schemeClr val="lt1"/>
              </a:buClr>
              <a:buSzPts val="1100"/>
              <a:buFont typeface="IBM Plex Serif"/>
              <a:buChar char="●"/>
              <a:defRPr>
                <a:solidFill>
                  <a:schemeClr val="lt1"/>
                </a:solidFill>
              </a:defRPr>
            </a:lvl4pPr>
            <a:lvl5pPr indent="-298450" lvl="4" marL="2286000" algn="ctr">
              <a:spcBef>
                <a:spcPts val="0"/>
              </a:spcBef>
              <a:spcAft>
                <a:spcPts val="0"/>
              </a:spcAft>
              <a:buClr>
                <a:schemeClr val="lt1"/>
              </a:buClr>
              <a:buSzPts val="1100"/>
              <a:buFont typeface="IBM Plex Serif"/>
              <a:buChar char="○"/>
              <a:defRPr>
                <a:solidFill>
                  <a:schemeClr val="lt1"/>
                </a:solidFill>
              </a:defRPr>
            </a:lvl5pPr>
            <a:lvl6pPr indent="-298450" lvl="5" marL="2743200" algn="ctr">
              <a:spcBef>
                <a:spcPts val="0"/>
              </a:spcBef>
              <a:spcAft>
                <a:spcPts val="0"/>
              </a:spcAft>
              <a:buClr>
                <a:schemeClr val="lt1"/>
              </a:buClr>
              <a:buSzPts val="1100"/>
              <a:buFont typeface="IBM Plex Serif"/>
              <a:buChar char="■"/>
              <a:defRPr>
                <a:solidFill>
                  <a:schemeClr val="lt1"/>
                </a:solidFill>
              </a:defRPr>
            </a:lvl6pPr>
            <a:lvl7pPr indent="-298450" lvl="6" marL="3200400" algn="ctr">
              <a:spcBef>
                <a:spcPts val="0"/>
              </a:spcBef>
              <a:spcAft>
                <a:spcPts val="0"/>
              </a:spcAft>
              <a:buClr>
                <a:schemeClr val="lt1"/>
              </a:buClr>
              <a:buSzPts val="1100"/>
              <a:buFont typeface="IBM Plex Serif"/>
              <a:buChar char="●"/>
              <a:defRPr>
                <a:solidFill>
                  <a:schemeClr val="lt1"/>
                </a:solidFill>
              </a:defRPr>
            </a:lvl7pPr>
            <a:lvl8pPr indent="-298450" lvl="7" marL="3657600" algn="ctr">
              <a:spcBef>
                <a:spcPts val="0"/>
              </a:spcBef>
              <a:spcAft>
                <a:spcPts val="0"/>
              </a:spcAft>
              <a:buClr>
                <a:schemeClr val="lt1"/>
              </a:buClr>
              <a:buSzPts val="1100"/>
              <a:buFont typeface="IBM Plex Serif"/>
              <a:buChar char="○"/>
              <a:defRPr>
                <a:solidFill>
                  <a:schemeClr val="lt1"/>
                </a:solidFill>
              </a:defRPr>
            </a:lvl8pPr>
            <a:lvl9pPr indent="-298450" lvl="8" marL="4114800" algn="ctr">
              <a:spcBef>
                <a:spcPts val="0"/>
              </a:spcBef>
              <a:spcAft>
                <a:spcPts val="0"/>
              </a:spcAft>
              <a:buClr>
                <a:schemeClr val="lt1"/>
              </a:buClr>
              <a:buSzPts val="1100"/>
              <a:buFont typeface="IBM Plex Serif"/>
              <a:buChar char="■"/>
              <a:defRPr>
                <a:solidFill>
                  <a:schemeClr val="lt1"/>
                </a:solidFill>
              </a:defRPr>
            </a:lvl9pPr>
          </a:lstStyle>
          <a:p/>
        </p:txBody>
      </p:sp>
      <p:sp>
        <p:nvSpPr>
          <p:cNvPr id="206" name="Google Shape;206;p29"/>
          <p:cNvSpPr txBox="1"/>
          <p:nvPr>
            <p:ph idx="14" type="subTitle"/>
          </p:nvPr>
        </p:nvSpPr>
        <p:spPr>
          <a:xfrm>
            <a:off x="2602600" y="630775"/>
            <a:ext cx="1748700" cy="503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1pPr>
            <a:lvl2pPr lvl="1"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2pPr>
            <a:lvl3pPr lvl="2"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3pPr>
            <a:lvl4pPr lvl="3"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4pPr>
            <a:lvl5pPr lvl="4"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5pPr>
            <a:lvl6pPr lvl="5"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6pPr>
            <a:lvl7pPr lvl="6"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7pPr>
            <a:lvl8pPr lvl="7"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8pPr>
            <a:lvl9pPr lvl="8" algn="ctr">
              <a:spcBef>
                <a:spcPts val="0"/>
              </a:spcBef>
              <a:spcAft>
                <a:spcPts val="0"/>
              </a:spcAft>
              <a:buClr>
                <a:schemeClr val="lt1"/>
              </a:buClr>
              <a:buSzPts val="1600"/>
              <a:buFont typeface="Archivo"/>
              <a:buNone/>
              <a:defRPr b="1">
                <a:solidFill>
                  <a:schemeClr val="lt1"/>
                </a:solidFill>
                <a:latin typeface="Archivo"/>
                <a:ea typeface="Archivo"/>
                <a:cs typeface="Archivo"/>
                <a:sym typeface="Archivo"/>
              </a:defRPr>
            </a:lvl9pPr>
          </a:lstStyle>
          <a:p/>
        </p:txBody>
      </p:sp>
      <p:sp>
        <p:nvSpPr>
          <p:cNvPr id="207" name="Google Shape;207;p29"/>
          <p:cNvSpPr txBox="1"/>
          <p:nvPr>
            <p:ph idx="15" type="body"/>
          </p:nvPr>
        </p:nvSpPr>
        <p:spPr>
          <a:xfrm>
            <a:off x="2602600" y="1133875"/>
            <a:ext cx="1748700" cy="6825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Clr>
                <a:schemeClr val="lt1"/>
              </a:buClr>
              <a:buSzPts val="1100"/>
              <a:buFont typeface="IBM Plex Serif"/>
              <a:buChar char="●"/>
              <a:defRPr>
                <a:solidFill>
                  <a:schemeClr val="lt1"/>
                </a:solidFill>
              </a:defRPr>
            </a:lvl1pPr>
            <a:lvl2pPr indent="-298450" lvl="1" marL="914400" algn="ctr">
              <a:spcBef>
                <a:spcPts val="0"/>
              </a:spcBef>
              <a:spcAft>
                <a:spcPts val="0"/>
              </a:spcAft>
              <a:buClr>
                <a:schemeClr val="lt1"/>
              </a:buClr>
              <a:buSzPts val="1100"/>
              <a:buFont typeface="IBM Plex Serif"/>
              <a:buChar char="○"/>
              <a:defRPr>
                <a:solidFill>
                  <a:schemeClr val="lt1"/>
                </a:solidFill>
              </a:defRPr>
            </a:lvl2pPr>
            <a:lvl3pPr indent="-298450" lvl="2" marL="1371600" algn="ctr">
              <a:spcBef>
                <a:spcPts val="0"/>
              </a:spcBef>
              <a:spcAft>
                <a:spcPts val="0"/>
              </a:spcAft>
              <a:buClr>
                <a:schemeClr val="lt1"/>
              </a:buClr>
              <a:buSzPts val="1100"/>
              <a:buFont typeface="IBM Plex Serif"/>
              <a:buChar char="■"/>
              <a:defRPr>
                <a:solidFill>
                  <a:schemeClr val="lt1"/>
                </a:solidFill>
              </a:defRPr>
            </a:lvl3pPr>
            <a:lvl4pPr indent="-298450" lvl="3" marL="1828800" algn="ctr">
              <a:spcBef>
                <a:spcPts val="0"/>
              </a:spcBef>
              <a:spcAft>
                <a:spcPts val="0"/>
              </a:spcAft>
              <a:buClr>
                <a:schemeClr val="lt1"/>
              </a:buClr>
              <a:buSzPts val="1100"/>
              <a:buFont typeface="IBM Plex Serif"/>
              <a:buChar char="●"/>
              <a:defRPr>
                <a:solidFill>
                  <a:schemeClr val="lt1"/>
                </a:solidFill>
              </a:defRPr>
            </a:lvl4pPr>
            <a:lvl5pPr indent="-298450" lvl="4" marL="2286000" algn="ctr">
              <a:spcBef>
                <a:spcPts val="0"/>
              </a:spcBef>
              <a:spcAft>
                <a:spcPts val="0"/>
              </a:spcAft>
              <a:buClr>
                <a:schemeClr val="lt1"/>
              </a:buClr>
              <a:buSzPts val="1100"/>
              <a:buFont typeface="IBM Plex Serif"/>
              <a:buChar char="○"/>
              <a:defRPr>
                <a:solidFill>
                  <a:schemeClr val="lt1"/>
                </a:solidFill>
              </a:defRPr>
            </a:lvl5pPr>
            <a:lvl6pPr indent="-298450" lvl="5" marL="2743200" algn="ctr">
              <a:spcBef>
                <a:spcPts val="0"/>
              </a:spcBef>
              <a:spcAft>
                <a:spcPts val="0"/>
              </a:spcAft>
              <a:buClr>
                <a:schemeClr val="lt1"/>
              </a:buClr>
              <a:buSzPts val="1100"/>
              <a:buFont typeface="IBM Plex Serif"/>
              <a:buChar char="■"/>
              <a:defRPr>
                <a:solidFill>
                  <a:schemeClr val="lt1"/>
                </a:solidFill>
              </a:defRPr>
            </a:lvl6pPr>
            <a:lvl7pPr indent="-298450" lvl="6" marL="3200400" algn="ctr">
              <a:spcBef>
                <a:spcPts val="0"/>
              </a:spcBef>
              <a:spcAft>
                <a:spcPts val="0"/>
              </a:spcAft>
              <a:buClr>
                <a:schemeClr val="lt1"/>
              </a:buClr>
              <a:buSzPts val="1100"/>
              <a:buFont typeface="IBM Plex Serif"/>
              <a:buChar char="●"/>
              <a:defRPr>
                <a:solidFill>
                  <a:schemeClr val="lt1"/>
                </a:solidFill>
              </a:defRPr>
            </a:lvl7pPr>
            <a:lvl8pPr indent="-298450" lvl="7" marL="3657600" algn="ctr">
              <a:spcBef>
                <a:spcPts val="0"/>
              </a:spcBef>
              <a:spcAft>
                <a:spcPts val="0"/>
              </a:spcAft>
              <a:buClr>
                <a:schemeClr val="lt1"/>
              </a:buClr>
              <a:buSzPts val="1100"/>
              <a:buFont typeface="IBM Plex Serif"/>
              <a:buChar char="○"/>
              <a:defRPr>
                <a:solidFill>
                  <a:schemeClr val="lt1"/>
                </a:solidFill>
              </a:defRPr>
            </a:lvl8pPr>
            <a:lvl9pPr indent="-298450" lvl="8" marL="4114800" algn="ctr">
              <a:spcBef>
                <a:spcPts val="0"/>
              </a:spcBef>
              <a:spcAft>
                <a:spcPts val="0"/>
              </a:spcAft>
              <a:buClr>
                <a:schemeClr val="lt1"/>
              </a:buClr>
              <a:buSzPts val="1100"/>
              <a:buFont typeface="IBM Plex Serif"/>
              <a:buChar char="■"/>
              <a:defRPr>
                <a:solidFill>
                  <a:schemeClr val="lt1"/>
                </a:solidFill>
              </a:defRPr>
            </a:lvl9pPr>
          </a:lstStyle>
          <a:p/>
        </p:txBody>
      </p:sp>
      <p:sp>
        <p:nvSpPr>
          <p:cNvPr id="208" name="Google Shape;208;p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sz="1300">
                <a:solidFill>
                  <a:schemeClr val="dk1"/>
                </a:solidFill>
                <a:latin typeface="IBM Plex Serif"/>
                <a:ea typeface="IBM Plex Serif"/>
                <a:cs typeface="IBM Plex Serif"/>
                <a:sym typeface="IBM Plex Serif"/>
              </a:defRPr>
            </a:lvl1pPr>
            <a:lvl2pPr lvl="1">
              <a:buNone/>
              <a:defRPr sz="1300">
                <a:solidFill>
                  <a:schemeClr val="dk1"/>
                </a:solidFill>
                <a:latin typeface="IBM Plex Serif"/>
                <a:ea typeface="IBM Plex Serif"/>
                <a:cs typeface="IBM Plex Serif"/>
                <a:sym typeface="IBM Plex Serif"/>
              </a:defRPr>
            </a:lvl2pPr>
            <a:lvl3pPr lvl="2">
              <a:buNone/>
              <a:defRPr sz="1300">
                <a:solidFill>
                  <a:schemeClr val="dk1"/>
                </a:solidFill>
                <a:latin typeface="IBM Plex Serif"/>
                <a:ea typeface="IBM Plex Serif"/>
                <a:cs typeface="IBM Plex Serif"/>
                <a:sym typeface="IBM Plex Serif"/>
              </a:defRPr>
            </a:lvl3pPr>
            <a:lvl4pPr lvl="3">
              <a:buNone/>
              <a:defRPr sz="1300">
                <a:solidFill>
                  <a:schemeClr val="dk1"/>
                </a:solidFill>
                <a:latin typeface="IBM Plex Serif"/>
                <a:ea typeface="IBM Plex Serif"/>
                <a:cs typeface="IBM Plex Serif"/>
                <a:sym typeface="IBM Plex Serif"/>
              </a:defRPr>
            </a:lvl4pPr>
            <a:lvl5pPr lvl="4">
              <a:buNone/>
              <a:defRPr sz="1300">
                <a:solidFill>
                  <a:schemeClr val="dk1"/>
                </a:solidFill>
                <a:latin typeface="IBM Plex Serif"/>
                <a:ea typeface="IBM Plex Serif"/>
                <a:cs typeface="IBM Plex Serif"/>
                <a:sym typeface="IBM Plex Serif"/>
              </a:defRPr>
            </a:lvl5pPr>
            <a:lvl6pPr lvl="5">
              <a:buNone/>
              <a:defRPr sz="1300">
                <a:solidFill>
                  <a:schemeClr val="dk1"/>
                </a:solidFill>
                <a:latin typeface="IBM Plex Serif"/>
                <a:ea typeface="IBM Plex Serif"/>
                <a:cs typeface="IBM Plex Serif"/>
                <a:sym typeface="IBM Plex Serif"/>
              </a:defRPr>
            </a:lvl6pPr>
            <a:lvl7pPr lvl="6">
              <a:buNone/>
              <a:defRPr sz="1300">
                <a:solidFill>
                  <a:schemeClr val="dk1"/>
                </a:solidFill>
                <a:latin typeface="IBM Plex Serif"/>
                <a:ea typeface="IBM Plex Serif"/>
                <a:cs typeface="IBM Plex Serif"/>
                <a:sym typeface="IBM Plex Serif"/>
              </a:defRPr>
            </a:lvl7pPr>
            <a:lvl8pPr lvl="7">
              <a:buNone/>
              <a:defRPr sz="1300">
                <a:solidFill>
                  <a:schemeClr val="dk1"/>
                </a:solidFill>
                <a:latin typeface="IBM Plex Serif"/>
                <a:ea typeface="IBM Plex Serif"/>
                <a:cs typeface="IBM Plex Serif"/>
                <a:sym typeface="IBM Plex Serif"/>
              </a:defRPr>
            </a:lvl8pPr>
            <a:lvl9pPr lvl="8">
              <a:buNone/>
              <a:defRPr sz="1300">
                <a:solidFill>
                  <a:schemeClr val="dk1"/>
                </a:solidFill>
                <a:latin typeface="IBM Plex Serif"/>
                <a:ea typeface="IBM Plex Serif"/>
                <a:cs typeface="IBM Plex Serif"/>
                <a:sym typeface="IBM Plex Serif"/>
              </a:defRPr>
            </a:lvl9pPr>
          </a:lstStyle>
          <a:p>
            <a:pPr indent="0" lvl="0" marL="0" rtl="0" algn="l">
              <a:spcBef>
                <a:spcPts val="0"/>
              </a:spcBef>
              <a:spcAft>
                <a:spcPts val="0"/>
              </a:spcAft>
              <a:buNone/>
            </a:pPr>
            <a:fld id="{00000000-1234-1234-1234-123412341234}" type="slidenum">
              <a:rPr lang="en"/>
              <a:t>‹#›</a:t>
            </a:fld>
            <a:endParaRPr/>
          </a:p>
        </p:txBody>
      </p:sp>
      <p:cxnSp>
        <p:nvCxnSpPr>
          <p:cNvPr id="209" name="Google Shape;209;p29"/>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
        <p:nvSpPr>
          <p:cNvPr id="210" name="Google Shape;210;p29"/>
          <p:cNvSpPr txBox="1"/>
          <p:nvPr>
            <p:ph idx="16" type="sldNum"/>
          </p:nvPr>
        </p:nvSpPr>
        <p:spPr>
          <a:xfrm>
            <a:off x="390559" y="40226"/>
            <a:ext cx="548700" cy="393600"/>
          </a:xfrm>
          <a:prstGeom prst="rect">
            <a:avLst/>
          </a:prstGeom>
          <a:noFill/>
          <a:ln>
            <a:noFill/>
          </a:ln>
        </p:spPr>
        <p:txBody>
          <a:bodyPr anchorCtr="0" anchor="t" bIns="91425" lIns="91425" spcFirstLastPara="1" rIns="91425" wrap="square" tIns="91425">
            <a:noAutofit/>
          </a:bodyPr>
          <a:lstStyle>
            <a:lvl1pPr lvl="0" algn="l">
              <a:buNone/>
              <a:defRPr sz="1000">
                <a:solidFill>
                  <a:schemeClr val="lt1"/>
                </a:solidFill>
                <a:latin typeface="Archivo"/>
                <a:ea typeface="Archivo"/>
                <a:cs typeface="Archivo"/>
                <a:sym typeface="Archivo"/>
              </a:defRPr>
            </a:lvl1pPr>
            <a:lvl2pPr lvl="1" algn="l">
              <a:buNone/>
              <a:defRPr sz="1000">
                <a:solidFill>
                  <a:schemeClr val="lt1"/>
                </a:solidFill>
                <a:latin typeface="Archivo"/>
                <a:ea typeface="Archivo"/>
                <a:cs typeface="Archivo"/>
                <a:sym typeface="Archivo"/>
              </a:defRPr>
            </a:lvl2pPr>
            <a:lvl3pPr lvl="2" algn="l">
              <a:buNone/>
              <a:defRPr sz="1000">
                <a:solidFill>
                  <a:schemeClr val="lt1"/>
                </a:solidFill>
                <a:latin typeface="Archivo"/>
                <a:ea typeface="Archivo"/>
                <a:cs typeface="Archivo"/>
                <a:sym typeface="Archivo"/>
              </a:defRPr>
            </a:lvl3pPr>
            <a:lvl4pPr lvl="3" algn="l">
              <a:buNone/>
              <a:defRPr sz="1000">
                <a:solidFill>
                  <a:schemeClr val="lt1"/>
                </a:solidFill>
                <a:latin typeface="Archivo"/>
                <a:ea typeface="Archivo"/>
                <a:cs typeface="Archivo"/>
                <a:sym typeface="Archivo"/>
              </a:defRPr>
            </a:lvl4pPr>
            <a:lvl5pPr lvl="4" algn="l">
              <a:buNone/>
              <a:defRPr sz="1000">
                <a:solidFill>
                  <a:schemeClr val="lt1"/>
                </a:solidFill>
                <a:latin typeface="Archivo"/>
                <a:ea typeface="Archivo"/>
                <a:cs typeface="Archivo"/>
                <a:sym typeface="Archivo"/>
              </a:defRPr>
            </a:lvl5pPr>
            <a:lvl6pPr lvl="5" algn="l">
              <a:buNone/>
              <a:defRPr sz="1000">
                <a:solidFill>
                  <a:schemeClr val="lt1"/>
                </a:solidFill>
                <a:latin typeface="Archivo"/>
                <a:ea typeface="Archivo"/>
                <a:cs typeface="Archivo"/>
                <a:sym typeface="Archivo"/>
              </a:defRPr>
            </a:lvl6pPr>
            <a:lvl7pPr lvl="6" algn="l">
              <a:buNone/>
              <a:defRPr sz="1000">
                <a:solidFill>
                  <a:schemeClr val="lt1"/>
                </a:solidFill>
                <a:latin typeface="Archivo"/>
                <a:ea typeface="Archivo"/>
                <a:cs typeface="Archivo"/>
                <a:sym typeface="Archivo"/>
              </a:defRPr>
            </a:lvl7pPr>
            <a:lvl8pPr lvl="7" algn="l">
              <a:buNone/>
              <a:defRPr sz="1000">
                <a:solidFill>
                  <a:schemeClr val="lt1"/>
                </a:solidFill>
                <a:latin typeface="Archivo"/>
                <a:ea typeface="Archivo"/>
                <a:cs typeface="Archivo"/>
                <a:sym typeface="Archivo"/>
              </a:defRPr>
            </a:lvl8pPr>
            <a:lvl9pPr lvl="8" algn="l">
              <a:buNone/>
              <a:defRPr sz="1000">
                <a:solidFill>
                  <a:schemeClr val="lt1"/>
                </a:solidFill>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ognition">
  <p:cSld name="CUSTOM_4">
    <p:bg>
      <p:bgPr>
        <a:solidFill>
          <a:schemeClr val="lt2"/>
        </a:solidFill>
      </p:bgPr>
    </p:bg>
    <p:spTree>
      <p:nvGrpSpPr>
        <p:cNvPr id="211" name="Shape 211"/>
        <p:cNvGrpSpPr/>
        <p:nvPr/>
      </p:nvGrpSpPr>
      <p:grpSpPr>
        <a:xfrm>
          <a:off x="0" y="0"/>
          <a:ext cx="0" cy="0"/>
          <a:chOff x="0" y="0"/>
          <a:chExt cx="0" cy="0"/>
        </a:xfrm>
      </p:grpSpPr>
      <p:cxnSp>
        <p:nvCxnSpPr>
          <p:cNvPr id="212" name="Google Shape;212;p30"/>
          <p:cNvCxnSpPr/>
          <p:nvPr/>
        </p:nvCxnSpPr>
        <p:spPr>
          <a:xfrm>
            <a:off x="390550" y="378925"/>
            <a:ext cx="83727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13" name="Shape 213"/>
        <p:cNvGrpSpPr/>
        <p:nvPr/>
      </p:nvGrpSpPr>
      <p:grpSpPr>
        <a:xfrm>
          <a:off x="0" y="0"/>
          <a:ext cx="0" cy="0"/>
          <a:chOff x="0" y="0"/>
          <a:chExt cx="0" cy="0"/>
        </a:xfrm>
      </p:grpSpPr>
      <p:sp>
        <p:nvSpPr>
          <p:cNvPr id="214" name="Google Shape;214;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15" name="Google Shape;215;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16" name="Google Shape;21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9" name="Google Shape;21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2" name="Google Shape;22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23" name="Google Shape;22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3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7" name="Google Shape;227;p3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8" name="Google Shape;22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34" name="Google Shape;234;p3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5" name="Google Shape;23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36" name="Shape 236"/>
        <p:cNvGrpSpPr/>
        <p:nvPr/>
      </p:nvGrpSpPr>
      <p:grpSpPr>
        <a:xfrm>
          <a:off x="0" y="0"/>
          <a:ext cx="0" cy="0"/>
          <a:chOff x="0" y="0"/>
          <a:chExt cx="0" cy="0"/>
        </a:xfrm>
      </p:grpSpPr>
      <p:sp>
        <p:nvSpPr>
          <p:cNvPr id="237" name="Google Shape;237;p3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38" name="Google Shape;23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239" name="Shape 239"/>
        <p:cNvGrpSpPr/>
        <p:nvPr/>
      </p:nvGrpSpPr>
      <p:grpSpPr>
        <a:xfrm>
          <a:off x="0" y="0"/>
          <a:ext cx="0" cy="0"/>
          <a:chOff x="0" y="0"/>
          <a:chExt cx="0" cy="0"/>
        </a:xfrm>
      </p:grpSpPr>
      <p:sp>
        <p:nvSpPr>
          <p:cNvPr id="240" name="Google Shape;240;p38"/>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BM Plex Serif"/>
              <a:ea typeface="IBM Plex Serif"/>
              <a:cs typeface="IBM Plex Serif"/>
              <a:sym typeface="IBM Plex Serif"/>
            </a:endParaRPr>
          </a:p>
        </p:txBody>
      </p:sp>
      <p:sp>
        <p:nvSpPr>
          <p:cNvPr id="241" name="Google Shape;241;p3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42" name="Google Shape;242;p3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43" name="Google Shape;243;p3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244" name="Google Shape;24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45" name="Shape 245"/>
        <p:cNvGrpSpPr/>
        <p:nvPr/>
      </p:nvGrpSpPr>
      <p:grpSpPr>
        <a:xfrm>
          <a:off x="0" y="0"/>
          <a:ext cx="0" cy="0"/>
          <a:chOff x="0" y="0"/>
          <a:chExt cx="0" cy="0"/>
        </a:xfrm>
      </p:grpSpPr>
      <p:sp>
        <p:nvSpPr>
          <p:cNvPr id="246" name="Google Shape;246;p3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100"/>
              <a:buNone/>
              <a:defRPr/>
            </a:lvl1pPr>
          </a:lstStyle>
          <a:p/>
        </p:txBody>
      </p:sp>
      <p:sp>
        <p:nvSpPr>
          <p:cNvPr id="247" name="Google Shape;24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48" name="Shape 248"/>
        <p:cNvGrpSpPr/>
        <p:nvPr/>
      </p:nvGrpSpPr>
      <p:grpSpPr>
        <a:xfrm>
          <a:off x="0" y="0"/>
          <a:ext cx="0" cy="0"/>
          <a:chOff x="0" y="0"/>
          <a:chExt cx="0" cy="0"/>
        </a:xfrm>
      </p:grpSpPr>
      <p:sp>
        <p:nvSpPr>
          <p:cNvPr id="249" name="Google Shape;249;p4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50" name="Google Shape;250;p4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251" name="Google Shape;25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252" name="Shape 252"/>
        <p:cNvGrpSpPr/>
        <p:nvPr/>
      </p:nvGrpSpPr>
      <p:grpSpPr>
        <a:xfrm>
          <a:off x="0" y="0"/>
          <a:ext cx="0" cy="0"/>
          <a:chOff x="0" y="0"/>
          <a:chExt cx="0" cy="0"/>
        </a:xfrm>
      </p:grpSpPr>
      <p:sp>
        <p:nvSpPr>
          <p:cNvPr id="253" name="Google Shape;25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54" name="Shape 254"/>
        <p:cNvGrpSpPr/>
        <p:nvPr/>
      </p:nvGrpSpPr>
      <p:grpSpPr>
        <a:xfrm>
          <a:off x="0" y="0"/>
          <a:ext cx="0" cy="0"/>
          <a:chOff x="0" y="0"/>
          <a:chExt cx="0" cy="0"/>
        </a:xfrm>
      </p:grpSpPr>
      <p:sp>
        <p:nvSpPr>
          <p:cNvPr id="255" name="Google Shape;255;p42"/>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6" name="Google Shape;25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42"/>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58" name="Google Shape;258;p42"/>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59" name="Google Shape;259;p42"/>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0" name="Google Shape;260;p42"/>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1" name="Google Shape;261;p42"/>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2" name="Google Shape;262;p42"/>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43"/>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66" name="Google Shape;266;p43"/>
          <p:cNvSpPr/>
          <p:nvPr>
            <p:ph idx="2" type="pic"/>
          </p:nvPr>
        </p:nvSpPr>
        <p:spPr>
          <a:xfrm>
            <a:off x="4992024" y="1152775"/>
            <a:ext cx="3840300" cy="3416400"/>
          </a:xfrm>
          <a:prstGeom prst="rect">
            <a:avLst/>
          </a:prstGeom>
          <a:noFill/>
          <a:ln>
            <a:noFill/>
          </a:ln>
        </p:spPr>
      </p:sp>
      <p:sp>
        <p:nvSpPr>
          <p:cNvPr id="267" name="Google Shape;267;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268" name="Shape 268"/>
        <p:cNvGrpSpPr/>
        <p:nvPr/>
      </p:nvGrpSpPr>
      <p:grpSpPr>
        <a:xfrm>
          <a:off x="0" y="0"/>
          <a:ext cx="0" cy="0"/>
          <a:chOff x="0" y="0"/>
          <a:chExt cx="0" cy="0"/>
        </a:xfrm>
      </p:grpSpPr>
      <p:sp>
        <p:nvSpPr>
          <p:cNvPr id="269" name="Google Shape;26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70" name="Google Shape;270;p44"/>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71" name="Google Shape;271;p44"/>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72" name="Google Shape;272;p44"/>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73" name="Google Shape;273;p44"/>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74" name="Google Shape;274;p44"/>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75" name="Shape 275"/>
        <p:cNvGrpSpPr/>
        <p:nvPr/>
      </p:nvGrpSpPr>
      <p:grpSpPr>
        <a:xfrm>
          <a:off x="0" y="0"/>
          <a:ext cx="0" cy="0"/>
          <a:chOff x="0" y="0"/>
          <a:chExt cx="0" cy="0"/>
        </a:xfrm>
      </p:grpSpPr>
      <p:sp>
        <p:nvSpPr>
          <p:cNvPr id="276" name="Google Shape;276;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77" name="Google Shape;277;p45"/>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78" name="Google Shape;278;p45"/>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79" name="Google Shape;279;p45"/>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80" name="Google Shape;280;p4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81" name="Google Shape;281;p45"/>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2" name="Google Shape;282;p45"/>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3" name="Google Shape;283;p45"/>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284" name="Shape 284"/>
        <p:cNvGrpSpPr/>
        <p:nvPr/>
      </p:nvGrpSpPr>
      <p:grpSpPr>
        <a:xfrm>
          <a:off x="0" y="0"/>
          <a:ext cx="0" cy="0"/>
          <a:chOff x="0" y="0"/>
          <a:chExt cx="0" cy="0"/>
        </a:xfrm>
      </p:grpSpPr>
      <p:sp>
        <p:nvSpPr>
          <p:cNvPr id="285" name="Google Shape;28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86" name="Google Shape;286;p46"/>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87" name="Google Shape;287;p46"/>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88" name="Google Shape;288;p46"/>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89" name="Google Shape;289;p46"/>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0" name="Google Shape;290;p46"/>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91" name="Google Shape;291;p46"/>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2" name="Google Shape;292;p46"/>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3" name="Google Shape;293;p46"/>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4" name="Google Shape;294;p46"/>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295" name="Shape 295"/>
        <p:cNvGrpSpPr/>
        <p:nvPr/>
      </p:nvGrpSpPr>
      <p:grpSpPr>
        <a:xfrm>
          <a:off x="0" y="0"/>
          <a:ext cx="0" cy="0"/>
          <a:chOff x="0" y="0"/>
          <a:chExt cx="0" cy="0"/>
        </a:xfrm>
      </p:grpSpPr>
      <p:sp>
        <p:nvSpPr>
          <p:cNvPr id="296" name="Google Shape;29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98" name="Google Shape;298;p47"/>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299" name="Shape 299"/>
        <p:cNvGrpSpPr/>
        <p:nvPr/>
      </p:nvGrpSpPr>
      <p:grpSpPr>
        <a:xfrm>
          <a:off x="0" y="0"/>
          <a:ext cx="0" cy="0"/>
          <a:chOff x="0" y="0"/>
          <a:chExt cx="0" cy="0"/>
        </a:xfrm>
      </p:grpSpPr>
      <p:sp>
        <p:nvSpPr>
          <p:cNvPr id="300" name="Google Shape;300;p48"/>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1" name="Google Shape;301;p48"/>
          <p:cNvSpPr/>
          <p:nvPr>
            <p:ph idx="2" type="pic"/>
          </p:nvPr>
        </p:nvSpPr>
        <p:spPr>
          <a:xfrm>
            <a:off x="4804825" y="1133300"/>
            <a:ext cx="4027500" cy="2392800"/>
          </a:xfrm>
          <a:prstGeom prst="rect">
            <a:avLst/>
          </a:prstGeom>
          <a:noFill/>
          <a:ln>
            <a:noFill/>
          </a:ln>
        </p:spPr>
      </p:sp>
      <p:sp>
        <p:nvSpPr>
          <p:cNvPr id="302" name="Google Shape;302;p48"/>
          <p:cNvSpPr/>
          <p:nvPr>
            <p:ph idx="3" type="pic"/>
          </p:nvPr>
        </p:nvSpPr>
        <p:spPr>
          <a:xfrm>
            <a:off x="311725" y="1133300"/>
            <a:ext cx="4027500" cy="2392800"/>
          </a:xfrm>
          <a:prstGeom prst="rect">
            <a:avLst/>
          </a:prstGeom>
          <a:noFill/>
          <a:ln>
            <a:noFill/>
          </a:ln>
        </p:spPr>
      </p:sp>
      <p:sp>
        <p:nvSpPr>
          <p:cNvPr id="303" name="Google Shape;303;p48"/>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4" name="Google Shape;304;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05" name="Google Shape;30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6" name="Google Shape;306;p48"/>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07" name="Google Shape;307;p48"/>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08" name="Shape 308"/>
        <p:cNvGrpSpPr/>
        <p:nvPr/>
      </p:nvGrpSpPr>
      <p:grpSpPr>
        <a:xfrm>
          <a:off x="0" y="0"/>
          <a:ext cx="0" cy="0"/>
          <a:chOff x="0" y="0"/>
          <a:chExt cx="0" cy="0"/>
        </a:xfrm>
      </p:grpSpPr>
      <p:sp>
        <p:nvSpPr>
          <p:cNvPr id="309" name="Google Shape;309;p49"/>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0" name="Google Shape;310;p49"/>
          <p:cNvSpPr/>
          <p:nvPr>
            <p:ph idx="2" type="pic"/>
          </p:nvPr>
        </p:nvSpPr>
        <p:spPr>
          <a:xfrm>
            <a:off x="6205225" y="1128325"/>
            <a:ext cx="2627100" cy="2273100"/>
          </a:xfrm>
          <a:prstGeom prst="rect">
            <a:avLst/>
          </a:prstGeom>
          <a:noFill/>
          <a:ln>
            <a:noFill/>
          </a:ln>
        </p:spPr>
      </p:sp>
      <p:sp>
        <p:nvSpPr>
          <p:cNvPr id="311" name="Google Shape;311;p49"/>
          <p:cNvSpPr/>
          <p:nvPr>
            <p:ph idx="3" type="pic"/>
          </p:nvPr>
        </p:nvSpPr>
        <p:spPr>
          <a:xfrm>
            <a:off x="311725" y="1128325"/>
            <a:ext cx="2627100" cy="2273100"/>
          </a:xfrm>
          <a:prstGeom prst="rect">
            <a:avLst/>
          </a:prstGeom>
          <a:noFill/>
          <a:ln>
            <a:noFill/>
          </a:ln>
        </p:spPr>
      </p:sp>
      <p:sp>
        <p:nvSpPr>
          <p:cNvPr id="312" name="Google Shape;312;p49"/>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3" name="Google Shape;313;p49"/>
          <p:cNvSpPr/>
          <p:nvPr>
            <p:ph idx="5" type="pic"/>
          </p:nvPr>
        </p:nvSpPr>
        <p:spPr>
          <a:xfrm>
            <a:off x="3255250" y="1128325"/>
            <a:ext cx="2627100" cy="2273100"/>
          </a:xfrm>
          <a:prstGeom prst="rect">
            <a:avLst/>
          </a:prstGeom>
          <a:noFill/>
          <a:ln>
            <a:noFill/>
          </a:ln>
        </p:spPr>
      </p:sp>
      <p:sp>
        <p:nvSpPr>
          <p:cNvPr id="314" name="Google Shape;314;p49"/>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5" name="Google Shape;31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16" name="Google Shape;31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7" name="Google Shape;317;p49"/>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18" name="Google Shape;318;p49"/>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19" name="Google Shape;319;p49"/>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20" name="Shape 320"/>
        <p:cNvGrpSpPr/>
        <p:nvPr/>
      </p:nvGrpSpPr>
      <p:grpSpPr>
        <a:xfrm>
          <a:off x="0" y="0"/>
          <a:ext cx="0" cy="0"/>
          <a:chOff x="0" y="0"/>
          <a:chExt cx="0" cy="0"/>
        </a:xfrm>
      </p:grpSpPr>
      <p:sp>
        <p:nvSpPr>
          <p:cNvPr id="321" name="Google Shape;321;p50"/>
          <p:cNvSpPr/>
          <p:nvPr>
            <p:ph idx="2" type="pic"/>
          </p:nvPr>
        </p:nvSpPr>
        <p:spPr>
          <a:xfrm>
            <a:off x="311700" y="445025"/>
            <a:ext cx="8520600" cy="4218300"/>
          </a:xfrm>
          <a:prstGeom prst="rect">
            <a:avLst/>
          </a:prstGeom>
          <a:noFill/>
          <a:ln>
            <a:noFill/>
          </a:ln>
        </p:spPr>
      </p:sp>
      <p:sp>
        <p:nvSpPr>
          <p:cNvPr id="322" name="Google Shape;32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23" name="Shape 323"/>
        <p:cNvGrpSpPr/>
        <p:nvPr/>
      </p:nvGrpSpPr>
      <p:grpSpPr>
        <a:xfrm>
          <a:off x="0" y="0"/>
          <a:ext cx="0" cy="0"/>
          <a:chOff x="0" y="0"/>
          <a:chExt cx="0" cy="0"/>
        </a:xfrm>
      </p:grpSpPr>
      <p:sp>
        <p:nvSpPr>
          <p:cNvPr id="324" name="Google Shape;324;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25" name="Google Shape;325;p51"/>
          <p:cNvSpPr/>
          <p:nvPr>
            <p:ph idx="2" type="pic"/>
          </p:nvPr>
        </p:nvSpPr>
        <p:spPr>
          <a:xfrm>
            <a:off x="3389600" y="118913"/>
            <a:ext cx="1643700" cy="1535100"/>
          </a:xfrm>
          <a:prstGeom prst="rect">
            <a:avLst/>
          </a:prstGeom>
          <a:noFill/>
          <a:ln>
            <a:noFill/>
          </a:ln>
        </p:spPr>
      </p:sp>
      <p:sp>
        <p:nvSpPr>
          <p:cNvPr id="326" name="Google Shape;326;p51"/>
          <p:cNvSpPr/>
          <p:nvPr>
            <p:ph idx="3" type="pic"/>
          </p:nvPr>
        </p:nvSpPr>
        <p:spPr>
          <a:xfrm>
            <a:off x="5195935" y="118913"/>
            <a:ext cx="1643700" cy="1535100"/>
          </a:xfrm>
          <a:prstGeom prst="rect">
            <a:avLst/>
          </a:prstGeom>
          <a:noFill/>
          <a:ln>
            <a:noFill/>
          </a:ln>
        </p:spPr>
      </p:sp>
      <p:sp>
        <p:nvSpPr>
          <p:cNvPr id="327" name="Google Shape;327;p51"/>
          <p:cNvSpPr/>
          <p:nvPr>
            <p:ph idx="4" type="pic"/>
          </p:nvPr>
        </p:nvSpPr>
        <p:spPr>
          <a:xfrm>
            <a:off x="7002270" y="118913"/>
            <a:ext cx="1643700" cy="1535100"/>
          </a:xfrm>
          <a:prstGeom prst="rect">
            <a:avLst/>
          </a:prstGeom>
          <a:noFill/>
          <a:ln>
            <a:noFill/>
          </a:ln>
        </p:spPr>
      </p:sp>
      <p:sp>
        <p:nvSpPr>
          <p:cNvPr id="328" name="Google Shape;328;p51"/>
          <p:cNvSpPr/>
          <p:nvPr>
            <p:ph idx="5" type="pic"/>
          </p:nvPr>
        </p:nvSpPr>
        <p:spPr>
          <a:xfrm>
            <a:off x="3389588" y="1804212"/>
            <a:ext cx="1643700" cy="1535100"/>
          </a:xfrm>
          <a:prstGeom prst="rect">
            <a:avLst/>
          </a:prstGeom>
          <a:noFill/>
          <a:ln>
            <a:noFill/>
          </a:ln>
        </p:spPr>
      </p:sp>
      <p:sp>
        <p:nvSpPr>
          <p:cNvPr id="329" name="Google Shape;329;p51"/>
          <p:cNvSpPr/>
          <p:nvPr>
            <p:ph idx="6" type="pic"/>
          </p:nvPr>
        </p:nvSpPr>
        <p:spPr>
          <a:xfrm>
            <a:off x="5195922" y="1804212"/>
            <a:ext cx="1643700" cy="1535100"/>
          </a:xfrm>
          <a:prstGeom prst="rect">
            <a:avLst/>
          </a:prstGeom>
          <a:noFill/>
          <a:ln>
            <a:noFill/>
          </a:ln>
        </p:spPr>
      </p:sp>
      <p:sp>
        <p:nvSpPr>
          <p:cNvPr id="330" name="Google Shape;330;p51"/>
          <p:cNvSpPr/>
          <p:nvPr>
            <p:ph idx="7" type="pic"/>
          </p:nvPr>
        </p:nvSpPr>
        <p:spPr>
          <a:xfrm>
            <a:off x="7002257" y="1804212"/>
            <a:ext cx="1643700" cy="1535100"/>
          </a:xfrm>
          <a:prstGeom prst="rect">
            <a:avLst/>
          </a:prstGeom>
          <a:noFill/>
          <a:ln>
            <a:noFill/>
          </a:ln>
        </p:spPr>
      </p:sp>
      <p:sp>
        <p:nvSpPr>
          <p:cNvPr id="331" name="Google Shape;331;p51"/>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2" name="Google Shape;332;p51"/>
          <p:cNvSpPr/>
          <p:nvPr>
            <p:ph idx="8" type="pic"/>
          </p:nvPr>
        </p:nvSpPr>
        <p:spPr>
          <a:xfrm>
            <a:off x="3389588" y="3489487"/>
            <a:ext cx="1643700" cy="1535100"/>
          </a:xfrm>
          <a:prstGeom prst="rect">
            <a:avLst/>
          </a:prstGeom>
          <a:noFill/>
          <a:ln>
            <a:noFill/>
          </a:ln>
        </p:spPr>
      </p:sp>
      <p:sp>
        <p:nvSpPr>
          <p:cNvPr id="333" name="Google Shape;333;p51"/>
          <p:cNvSpPr/>
          <p:nvPr>
            <p:ph idx="9" type="pic"/>
          </p:nvPr>
        </p:nvSpPr>
        <p:spPr>
          <a:xfrm>
            <a:off x="5195922" y="3489487"/>
            <a:ext cx="1643700" cy="1535100"/>
          </a:xfrm>
          <a:prstGeom prst="rect">
            <a:avLst/>
          </a:prstGeom>
          <a:noFill/>
          <a:ln>
            <a:noFill/>
          </a:ln>
        </p:spPr>
      </p:sp>
      <p:sp>
        <p:nvSpPr>
          <p:cNvPr id="334" name="Google Shape;334;p51"/>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theme" Target="../theme/theme1.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95300" y="469900"/>
            <a:ext cx="29655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Archivo SemiBold"/>
              <a:buNone/>
              <a:defRPr sz="4000">
                <a:solidFill>
                  <a:schemeClr val="dk1"/>
                </a:solidFill>
                <a:latin typeface="Archivo SemiBold"/>
                <a:ea typeface="Archivo SemiBold"/>
                <a:cs typeface="Archivo SemiBold"/>
                <a:sym typeface="Archivo SemiBold"/>
              </a:defRPr>
            </a:lvl1pPr>
            <a:lvl2pPr lvl="1">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2pPr>
            <a:lvl3pPr lvl="2">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3pPr>
            <a:lvl4pPr lvl="3">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4pPr>
            <a:lvl5pPr lvl="4">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5pPr>
            <a:lvl6pPr lvl="5">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6pPr>
            <a:lvl7pPr lvl="6">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7pPr>
            <a:lvl8pPr lvl="7">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8pPr>
            <a:lvl9pPr lvl="8">
              <a:spcBef>
                <a:spcPts val="0"/>
              </a:spcBef>
              <a:spcAft>
                <a:spcPts val="0"/>
              </a:spcAft>
              <a:buClr>
                <a:schemeClr val="dk1"/>
              </a:buClr>
              <a:buSzPts val="1400"/>
              <a:buFont typeface="Archivo"/>
              <a:buNone/>
              <a:defRPr>
                <a:solidFill>
                  <a:schemeClr val="dk1"/>
                </a:solidFill>
                <a:latin typeface="Archivo"/>
                <a:ea typeface="Archivo"/>
                <a:cs typeface="Archivo"/>
                <a:sym typeface="Archivo"/>
              </a:defRPr>
            </a:lvl9pPr>
          </a:lstStyle>
          <a:p/>
        </p:txBody>
      </p:sp>
      <p:sp>
        <p:nvSpPr>
          <p:cNvPr id="52" name="Google Shape;52;p13"/>
          <p:cNvSpPr txBox="1"/>
          <p:nvPr>
            <p:ph idx="1" type="body"/>
          </p:nvPr>
        </p:nvSpPr>
        <p:spPr>
          <a:xfrm>
            <a:off x="3784600" y="469900"/>
            <a:ext cx="2965500" cy="29655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1pPr>
            <a:lvl2pPr indent="-298450" lvl="1" marL="9144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2pPr>
            <a:lvl3pPr indent="-298450" lvl="2" marL="13716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3pPr>
            <a:lvl4pPr indent="-298450" lvl="3" marL="18288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4pPr>
            <a:lvl5pPr indent="-298450" lvl="4" marL="22860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5pPr>
            <a:lvl6pPr indent="-298450" lvl="5" marL="27432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6pPr>
            <a:lvl7pPr indent="-298450" lvl="6" marL="32004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7pPr>
            <a:lvl8pPr indent="-298450" lvl="7" marL="36576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8pPr>
            <a:lvl9pPr indent="-298450" lvl="8" marL="4114800">
              <a:spcBef>
                <a:spcPts val="0"/>
              </a:spcBef>
              <a:spcAft>
                <a:spcPts val="0"/>
              </a:spcAft>
              <a:buClr>
                <a:schemeClr val="dk1"/>
              </a:buClr>
              <a:buSzPts val="1100"/>
              <a:buFont typeface="IBM Plex Serif"/>
              <a:buChar char="■"/>
              <a:defRPr sz="1100">
                <a:solidFill>
                  <a:schemeClr val="dk1"/>
                </a:solidFill>
                <a:latin typeface="IBM Plex Serif"/>
                <a:ea typeface="IBM Plex Serif"/>
                <a:cs typeface="IBM Plex Serif"/>
                <a:sym typeface="IBM Plex Serif"/>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hyperlink" Target="https://doi.org/10.1109/icsc59802.2024.0005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52"/>
          <p:cNvSpPr txBox="1"/>
          <p:nvPr>
            <p:ph idx="1" type="subTitle"/>
          </p:nvPr>
        </p:nvSpPr>
        <p:spPr>
          <a:xfrm>
            <a:off x="6678725" y="4312900"/>
            <a:ext cx="2425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rPr>
              <a:t>Gopinadh Batchu</a:t>
            </a:r>
            <a:br>
              <a:rPr lang="en" sz="2000">
                <a:solidFill>
                  <a:schemeClr val="lt1"/>
                </a:solidFill>
              </a:rPr>
            </a:br>
            <a:r>
              <a:rPr lang="en" sz="2000">
                <a:solidFill>
                  <a:schemeClr val="lt1"/>
                </a:solidFill>
              </a:rPr>
              <a:t>Dundi Vivek Reddy</a:t>
            </a:r>
            <a:endParaRPr sz="2000">
              <a:solidFill>
                <a:schemeClr val="lt1"/>
              </a:solidFill>
            </a:endParaRPr>
          </a:p>
        </p:txBody>
      </p:sp>
      <p:sp>
        <p:nvSpPr>
          <p:cNvPr id="340" name="Google Shape;340;p52"/>
          <p:cNvSpPr txBox="1"/>
          <p:nvPr/>
        </p:nvSpPr>
        <p:spPr>
          <a:xfrm>
            <a:off x="50" y="-1383625"/>
            <a:ext cx="89334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300">
              <a:solidFill>
                <a:srgbClr val="FF0000"/>
              </a:solidFill>
            </a:endParaRPr>
          </a:p>
        </p:txBody>
      </p:sp>
      <p:sp>
        <p:nvSpPr>
          <p:cNvPr id="341" name="Google Shape;341;p52"/>
          <p:cNvSpPr txBox="1"/>
          <p:nvPr>
            <p:ph type="ctrTitle"/>
          </p:nvPr>
        </p:nvSpPr>
        <p:spPr>
          <a:xfrm>
            <a:off x="347550" y="62725"/>
            <a:ext cx="8520600" cy="94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800">
                <a:solidFill>
                  <a:schemeClr val="lt1"/>
                </a:solidFill>
                <a:latin typeface="IBM Plex Serif"/>
                <a:ea typeface="IBM Plex Serif"/>
                <a:cs typeface="IBM Plex Serif"/>
                <a:sym typeface="IBM Plex Serif"/>
              </a:rPr>
              <a:t>NYC Crime Economical and Social Study - Using Quantitative and Qualitative Approaches </a:t>
            </a:r>
            <a:endParaRPr b="1" sz="2800">
              <a:solidFill>
                <a:schemeClr val="lt1"/>
              </a:solidFill>
              <a:latin typeface="IBM Plex Serif"/>
              <a:ea typeface="IBM Plex Serif"/>
              <a:cs typeface="IBM Plex Serif"/>
              <a:sym typeface="IBM Plex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1"/>
          <p:cNvSpPr txBox="1"/>
          <p:nvPr/>
        </p:nvSpPr>
        <p:spPr>
          <a:xfrm>
            <a:off x="1088575" y="1133925"/>
            <a:ext cx="7816500" cy="326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800">
                <a:solidFill>
                  <a:schemeClr val="dk1"/>
                </a:solidFill>
                <a:latin typeface="IBM Plex Serif"/>
                <a:ea typeface="IBM Plex Serif"/>
                <a:cs typeface="IBM Plex Serif"/>
                <a:sym typeface="IBM Plex Serif"/>
              </a:rPr>
              <a:t>Thank you </a:t>
            </a:r>
            <a:endParaRPr b="1" sz="3800">
              <a:solidFill>
                <a:schemeClr val="dk1"/>
              </a:solidFill>
              <a:latin typeface="IBM Plex Serif"/>
              <a:ea typeface="IBM Plex Serif"/>
              <a:cs typeface="IBM Plex Serif"/>
              <a:sym typeface="IBM Plex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3"/>
          <p:cNvSpPr txBox="1"/>
          <p:nvPr/>
        </p:nvSpPr>
        <p:spPr>
          <a:xfrm>
            <a:off x="501800" y="555575"/>
            <a:ext cx="7249200" cy="40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1"/>
                </a:solidFill>
                <a:latin typeface="IBM Plex Serif"/>
                <a:ea typeface="IBM Plex Serif"/>
                <a:cs typeface="IBM Plex Serif"/>
                <a:sym typeface="IBM Plex Serif"/>
              </a:rPr>
              <a:t>Contents</a:t>
            </a:r>
            <a:endParaRPr b="1" sz="2800">
              <a:solidFill>
                <a:schemeClr val="dk1"/>
              </a:solidFill>
              <a:latin typeface="IBM Plex Serif"/>
              <a:ea typeface="IBM Plex Serif"/>
              <a:cs typeface="IBM Plex Serif"/>
              <a:sym typeface="IBM Plex Serif"/>
            </a:endParaRPr>
          </a:p>
          <a:p>
            <a:pPr indent="0" lvl="0" marL="0" rtl="0" algn="l">
              <a:spcBef>
                <a:spcPts val="0"/>
              </a:spcBef>
              <a:spcAft>
                <a:spcPts val="0"/>
              </a:spcAft>
              <a:buNone/>
            </a:pPr>
            <a:r>
              <a:t/>
            </a:r>
            <a:endParaRPr sz="1100">
              <a:solidFill>
                <a:schemeClr val="dk1"/>
              </a:solidFill>
              <a:latin typeface="IBM Plex Serif"/>
              <a:ea typeface="IBM Plex Serif"/>
              <a:cs typeface="IBM Plex Serif"/>
              <a:sym typeface="IBM Plex Serif"/>
            </a:endParaRPr>
          </a:p>
          <a:p>
            <a:pPr indent="-342900" lvl="0" marL="457200" rtl="0" algn="l">
              <a:lnSpc>
                <a:spcPct val="200000"/>
              </a:lnSpc>
              <a:spcBef>
                <a:spcPts val="0"/>
              </a:spcBef>
              <a:spcAft>
                <a:spcPts val="0"/>
              </a:spcAft>
              <a:buClr>
                <a:schemeClr val="dk1"/>
              </a:buClr>
              <a:buSzPts val="1800"/>
              <a:buFont typeface="IBM Plex Serif"/>
              <a:buAutoNum type="arabicPeriod"/>
            </a:pPr>
            <a:r>
              <a:rPr lang="en" sz="1800">
                <a:solidFill>
                  <a:schemeClr val="dk1"/>
                </a:solidFill>
                <a:latin typeface="IBM Plex Serif"/>
                <a:ea typeface="IBM Plex Serif"/>
                <a:cs typeface="IBM Plex Serif"/>
                <a:sym typeface="IBM Plex Serif"/>
              </a:rPr>
              <a:t>Introduction and Abstract</a:t>
            </a:r>
            <a:endParaRPr sz="1800">
              <a:solidFill>
                <a:schemeClr val="dk1"/>
              </a:solidFill>
              <a:latin typeface="IBM Plex Serif"/>
              <a:ea typeface="IBM Plex Serif"/>
              <a:cs typeface="IBM Plex Serif"/>
              <a:sym typeface="IBM Plex Serif"/>
            </a:endParaRPr>
          </a:p>
          <a:p>
            <a:pPr indent="-342900" lvl="0" marL="457200" rtl="0" algn="l">
              <a:lnSpc>
                <a:spcPct val="200000"/>
              </a:lnSpc>
              <a:spcBef>
                <a:spcPts val="0"/>
              </a:spcBef>
              <a:spcAft>
                <a:spcPts val="0"/>
              </a:spcAft>
              <a:buClr>
                <a:schemeClr val="dk1"/>
              </a:buClr>
              <a:buSzPts val="1800"/>
              <a:buFont typeface="IBM Plex Serif"/>
              <a:buAutoNum type="arabicPeriod"/>
            </a:pPr>
            <a:r>
              <a:rPr lang="en" sz="1800">
                <a:solidFill>
                  <a:schemeClr val="dk1"/>
                </a:solidFill>
                <a:latin typeface="IBM Plex Serif"/>
                <a:ea typeface="IBM Plex Serif"/>
                <a:cs typeface="IBM Plex Serif"/>
                <a:sym typeface="IBM Plex Serif"/>
              </a:rPr>
              <a:t>Literature Review</a:t>
            </a:r>
            <a:endParaRPr sz="1800">
              <a:solidFill>
                <a:schemeClr val="dk1"/>
              </a:solidFill>
              <a:latin typeface="IBM Plex Serif"/>
              <a:ea typeface="IBM Plex Serif"/>
              <a:cs typeface="IBM Plex Serif"/>
              <a:sym typeface="IBM Plex Serif"/>
            </a:endParaRPr>
          </a:p>
          <a:p>
            <a:pPr indent="-342900" lvl="0" marL="457200" rtl="0" algn="l">
              <a:lnSpc>
                <a:spcPct val="200000"/>
              </a:lnSpc>
              <a:spcBef>
                <a:spcPts val="0"/>
              </a:spcBef>
              <a:spcAft>
                <a:spcPts val="0"/>
              </a:spcAft>
              <a:buClr>
                <a:schemeClr val="dk1"/>
              </a:buClr>
              <a:buSzPts val="1800"/>
              <a:buFont typeface="IBM Plex Serif"/>
              <a:buAutoNum type="arabicPeriod"/>
            </a:pPr>
            <a:r>
              <a:rPr lang="en" sz="1800">
                <a:solidFill>
                  <a:schemeClr val="dk1"/>
                </a:solidFill>
                <a:latin typeface="IBM Plex Serif"/>
                <a:ea typeface="IBM Plex Serif"/>
                <a:cs typeface="IBM Plex Serif"/>
                <a:sym typeface="IBM Plex Serif"/>
              </a:rPr>
              <a:t>MVP</a:t>
            </a:r>
            <a:endParaRPr sz="1800">
              <a:solidFill>
                <a:schemeClr val="dk1"/>
              </a:solidFill>
              <a:latin typeface="IBM Plex Serif"/>
              <a:ea typeface="IBM Plex Serif"/>
              <a:cs typeface="IBM Plex Serif"/>
              <a:sym typeface="IBM Plex Serif"/>
            </a:endParaRPr>
          </a:p>
          <a:p>
            <a:pPr indent="-342900" lvl="0" marL="457200" rtl="0" algn="l">
              <a:lnSpc>
                <a:spcPct val="200000"/>
              </a:lnSpc>
              <a:spcBef>
                <a:spcPts val="0"/>
              </a:spcBef>
              <a:spcAft>
                <a:spcPts val="0"/>
              </a:spcAft>
              <a:buClr>
                <a:schemeClr val="dk1"/>
              </a:buClr>
              <a:buSzPts val="1800"/>
              <a:buFont typeface="IBM Plex Serif"/>
              <a:buAutoNum type="arabicPeriod"/>
            </a:pPr>
            <a:r>
              <a:rPr lang="en" sz="1800">
                <a:solidFill>
                  <a:schemeClr val="dk1"/>
                </a:solidFill>
                <a:latin typeface="IBM Plex Serif"/>
                <a:ea typeface="IBM Plex Serif"/>
                <a:cs typeface="IBM Plex Serif"/>
                <a:sym typeface="IBM Plex Serif"/>
              </a:rPr>
              <a:t>HLA</a:t>
            </a:r>
            <a:endParaRPr sz="1800">
              <a:solidFill>
                <a:schemeClr val="dk1"/>
              </a:solidFill>
              <a:latin typeface="IBM Plex Serif"/>
              <a:ea typeface="IBM Plex Serif"/>
              <a:cs typeface="IBM Plex Serif"/>
              <a:sym typeface="IBM Plex Serif"/>
            </a:endParaRPr>
          </a:p>
          <a:p>
            <a:pPr indent="-342900" lvl="0" marL="457200" rtl="0" algn="l">
              <a:lnSpc>
                <a:spcPct val="200000"/>
              </a:lnSpc>
              <a:spcBef>
                <a:spcPts val="0"/>
              </a:spcBef>
              <a:spcAft>
                <a:spcPts val="0"/>
              </a:spcAft>
              <a:buClr>
                <a:schemeClr val="dk1"/>
              </a:buClr>
              <a:buSzPts val="1800"/>
              <a:buFont typeface="IBM Plex Serif"/>
              <a:buAutoNum type="arabicPeriod"/>
            </a:pPr>
            <a:r>
              <a:rPr lang="en" sz="1800">
                <a:solidFill>
                  <a:schemeClr val="dk1"/>
                </a:solidFill>
                <a:latin typeface="IBM Plex Serif"/>
                <a:ea typeface="IBM Plex Serif"/>
                <a:cs typeface="IBM Plex Serif"/>
                <a:sym typeface="IBM Plex Serif"/>
              </a:rPr>
              <a:t>Gantt Chart</a:t>
            </a:r>
            <a:endParaRPr sz="1800">
              <a:solidFill>
                <a:schemeClr val="dk1"/>
              </a:solidFill>
              <a:latin typeface="IBM Plex Serif"/>
              <a:ea typeface="IBM Plex Serif"/>
              <a:cs typeface="IBM Plex Serif"/>
              <a:sym typeface="IBM Plex Serif"/>
            </a:endParaRPr>
          </a:p>
          <a:p>
            <a:pPr indent="-342900" lvl="0" marL="457200" rtl="0" algn="l">
              <a:lnSpc>
                <a:spcPct val="200000"/>
              </a:lnSpc>
              <a:spcBef>
                <a:spcPts val="0"/>
              </a:spcBef>
              <a:spcAft>
                <a:spcPts val="0"/>
              </a:spcAft>
              <a:buClr>
                <a:schemeClr val="dk1"/>
              </a:buClr>
              <a:buSzPts val="1800"/>
              <a:buFont typeface="IBM Plex Serif"/>
              <a:buAutoNum type="arabicPeriod"/>
            </a:pPr>
            <a:r>
              <a:rPr lang="en" sz="1800">
                <a:solidFill>
                  <a:schemeClr val="dk1"/>
                </a:solidFill>
                <a:latin typeface="IBM Plex Serif"/>
                <a:ea typeface="IBM Plex Serif"/>
                <a:cs typeface="IBM Plex Serif"/>
                <a:sym typeface="IBM Plex Serif"/>
              </a:rPr>
              <a:t>References</a:t>
            </a:r>
            <a:endParaRPr sz="1800">
              <a:solidFill>
                <a:schemeClr val="dk1"/>
              </a:solidFill>
              <a:latin typeface="IBM Plex Serif"/>
              <a:ea typeface="IBM Plex Serif"/>
              <a:cs typeface="IBM Plex Serif"/>
              <a:sym typeface="IBM Plex Serif"/>
            </a:endParaRPr>
          </a:p>
          <a:p>
            <a:pPr indent="0" lvl="0" marL="457200" rtl="0" algn="l">
              <a:spcBef>
                <a:spcPts val="0"/>
              </a:spcBef>
              <a:spcAft>
                <a:spcPts val="0"/>
              </a:spcAft>
              <a:buNone/>
            </a:pPr>
            <a:r>
              <a:t/>
            </a:r>
            <a:endParaRPr sz="1100">
              <a:solidFill>
                <a:schemeClr val="dk1"/>
              </a:solidFill>
              <a:latin typeface="IBM Plex Serif"/>
              <a:ea typeface="IBM Plex Serif"/>
              <a:cs typeface="IBM Plex Serif"/>
              <a:sym typeface="IBM Plex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4"/>
          <p:cNvSpPr txBox="1"/>
          <p:nvPr/>
        </p:nvSpPr>
        <p:spPr>
          <a:xfrm>
            <a:off x="315825" y="401850"/>
            <a:ext cx="8331900" cy="4526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2800">
                <a:solidFill>
                  <a:schemeClr val="dk1"/>
                </a:solidFill>
                <a:latin typeface="IBM Plex Serif"/>
                <a:ea typeface="IBM Plex Serif"/>
                <a:cs typeface="IBM Plex Serif"/>
                <a:sym typeface="IBM Plex Serif"/>
              </a:rPr>
              <a:t>Introduction  And Abstract</a:t>
            </a:r>
            <a:br>
              <a:rPr b="1" lang="en" sz="1700">
                <a:solidFill>
                  <a:schemeClr val="dk1"/>
                </a:solidFill>
                <a:latin typeface="IBM Plex Serif"/>
                <a:ea typeface="IBM Plex Serif"/>
                <a:cs typeface="IBM Plex Serif"/>
                <a:sym typeface="IBM Plex Serif"/>
              </a:rPr>
            </a:br>
            <a:br>
              <a:rPr b="1" lang="en" sz="1700">
                <a:solidFill>
                  <a:schemeClr val="dk1"/>
                </a:solidFill>
                <a:latin typeface="IBM Plex Serif"/>
                <a:ea typeface="IBM Plex Serif"/>
                <a:cs typeface="IBM Plex Serif"/>
                <a:sym typeface="IBM Plex Serif"/>
              </a:rPr>
            </a:br>
            <a:r>
              <a:rPr lang="en" sz="1800">
                <a:latin typeface="IBM Plex Serif"/>
                <a:ea typeface="IBM Plex Serif"/>
                <a:cs typeface="IBM Plex Serif"/>
                <a:sym typeface="IBM Plex Serif"/>
              </a:rPr>
              <a:t>Urban metropolitans, huge cities like New York City (NYC), face multiple issues that significantly impact public safety, economic well-being, and community welfare. Crime and motor vehicle collisions (MVCs) are some of the problems that occur frequently and have severe consequences. Historically, these incidents have been examined individually, sometimes disregarding potential connections spurred by socioeconomic factors. This literature review synthesizes recent studies in urban crime, MVCs, and socioeconomic determinants—demographic, social, economic, and housing determinants highlighting the potential of an integrated analytical framework for enhancing policy-making and urban management.</a:t>
            </a:r>
            <a:endParaRPr sz="2300">
              <a:solidFill>
                <a:schemeClr val="dk1"/>
              </a:solidFill>
              <a:latin typeface="IBM Plex Serif"/>
              <a:ea typeface="IBM Plex Serif"/>
              <a:cs typeface="IBM Plex Serif"/>
              <a:sym typeface="IBM Plex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5"/>
          <p:cNvSpPr txBox="1"/>
          <p:nvPr>
            <p:ph type="title"/>
          </p:nvPr>
        </p:nvSpPr>
        <p:spPr>
          <a:xfrm>
            <a:off x="379400" y="399050"/>
            <a:ext cx="7911300" cy="615600"/>
          </a:xfrm>
          <a:prstGeom prst="rect">
            <a:avLst/>
          </a:prstGeom>
        </p:spPr>
        <p:txBody>
          <a:bodyPr anchorCtr="0" anchor="ctr" bIns="91425" lIns="91425" spcFirstLastPara="1" rIns="91425" wrap="square" tIns="91425">
            <a:spAutoFit/>
          </a:bodyPr>
          <a:lstStyle/>
          <a:p>
            <a:pPr indent="0" lvl="0" marL="0" rtl="0" algn="just">
              <a:lnSpc>
                <a:spcPct val="199999"/>
              </a:lnSpc>
              <a:spcBef>
                <a:spcPts val="0"/>
              </a:spcBef>
              <a:spcAft>
                <a:spcPts val="800"/>
              </a:spcAft>
              <a:buNone/>
            </a:pPr>
            <a:r>
              <a:rPr b="1" lang="en" sz="2800">
                <a:solidFill>
                  <a:srgbClr val="000000"/>
                </a:solidFill>
                <a:latin typeface="IBM Plex Serif"/>
                <a:ea typeface="IBM Plex Serif"/>
                <a:cs typeface="IBM Plex Serif"/>
                <a:sym typeface="IBM Plex Serif"/>
              </a:rPr>
              <a:t>Problem Statement</a:t>
            </a:r>
            <a:endParaRPr b="1" sz="2800">
              <a:latin typeface="IBM Plex Serif"/>
              <a:ea typeface="IBM Plex Serif"/>
              <a:cs typeface="IBM Plex Serif"/>
              <a:sym typeface="IBM Plex Serif"/>
            </a:endParaRPr>
          </a:p>
        </p:txBody>
      </p:sp>
      <p:sp>
        <p:nvSpPr>
          <p:cNvPr id="357" name="Google Shape;357;p55"/>
          <p:cNvSpPr txBox="1"/>
          <p:nvPr>
            <p:ph idx="1" type="body"/>
          </p:nvPr>
        </p:nvSpPr>
        <p:spPr>
          <a:xfrm>
            <a:off x="379400" y="1278375"/>
            <a:ext cx="8366400" cy="3519600"/>
          </a:xfrm>
          <a:prstGeom prst="rect">
            <a:avLst/>
          </a:prstGeom>
        </p:spPr>
        <p:txBody>
          <a:bodyPr anchorCtr="0" anchor="t" bIns="91425" lIns="91425" spcFirstLastPara="1" rIns="91425" wrap="square" tIns="91425">
            <a:spAutoFit/>
          </a:bodyPr>
          <a:lstStyle/>
          <a:p>
            <a:pPr indent="0" lvl="0" marL="0" rtl="0" algn="just">
              <a:lnSpc>
                <a:spcPct val="199999"/>
              </a:lnSpc>
              <a:spcBef>
                <a:spcPts val="0"/>
              </a:spcBef>
              <a:spcAft>
                <a:spcPts val="0"/>
              </a:spcAft>
              <a:buNone/>
            </a:pPr>
            <a:r>
              <a:rPr lang="en" sz="1400">
                <a:solidFill>
                  <a:srgbClr val="000000"/>
                </a:solidFill>
              </a:rPr>
              <a:t>Currently, NYC crime and motor vehicle collisions are predominantly analyzed independently, which results in missing potential interdependencies and underlying socioeconomic influences. Independent processing limits the range of options and dilutes the efficacy of urban policymaking and crime policies. Our project fills this space through an integrated, socio-economically enhanced analysis framework. This approach aims to uncover intersectional patterns and associations between crime incidents and motor vehicle accidents, thus facilitating more effective public safety interventions, optimized resource allocation, and policymaking in New York City.</a:t>
            </a:r>
            <a:endParaRPr sz="1400">
              <a:solidFill>
                <a:srgbClr val="000000"/>
              </a:solidFill>
            </a:endParaRPr>
          </a:p>
          <a:p>
            <a:pPr indent="0" lvl="0" marL="0" rtl="0" algn="just">
              <a:lnSpc>
                <a:spcPct val="199999"/>
              </a:lnSpc>
              <a:spcBef>
                <a:spcPts val="800"/>
              </a:spcBef>
              <a:spcAft>
                <a:spcPts val="800"/>
              </a:spcAft>
              <a:buNone/>
            </a:pPr>
            <a:r>
              <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6"/>
          <p:cNvSpPr txBox="1"/>
          <p:nvPr>
            <p:ph type="title"/>
          </p:nvPr>
        </p:nvSpPr>
        <p:spPr>
          <a:xfrm>
            <a:off x="322700" y="430125"/>
            <a:ext cx="5526900" cy="4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MVP</a:t>
            </a:r>
            <a:endParaRPr sz="3000"/>
          </a:p>
        </p:txBody>
      </p:sp>
      <p:sp>
        <p:nvSpPr>
          <p:cNvPr id="363" name="Google Shape;363;p56"/>
          <p:cNvSpPr txBox="1"/>
          <p:nvPr>
            <p:ph idx="1" type="body"/>
          </p:nvPr>
        </p:nvSpPr>
        <p:spPr>
          <a:xfrm>
            <a:off x="150400" y="958800"/>
            <a:ext cx="8993700" cy="4034100"/>
          </a:xfrm>
          <a:prstGeom prst="rect">
            <a:avLst/>
          </a:prstGeom>
        </p:spPr>
        <p:txBody>
          <a:bodyPr anchorCtr="0" anchor="t" bIns="91425" lIns="91425" spcFirstLastPara="1" rIns="91425" wrap="square" tIns="91425">
            <a:noAutofit/>
          </a:bodyPr>
          <a:lstStyle/>
          <a:p>
            <a:pPr indent="0" lvl="0" marL="0" rtl="0" algn="just">
              <a:lnSpc>
                <a:spcPct val="199999"/>
              </a:lnSpc>
              <a:spcBef>
                <a:spcPts val="0"/>
              </a:spcBef>
              <a:spcAft>
                <a:spcPts val="0"/>
              </a:spcAft>
              <a:buNone/>
            </a:pPr>
            <a:r>
              <a:rPr lang="en" sz="1200">
                <a:solidFill>
                  <a:srgbClr val="000000"/>
                </a:solidFill>
              </a:rPr>
              <a:t>Establish standardized preprocessing and normalization for crime, collision, and socio-economic data.</a:t>
            </a:r>
            <a:endParaRPr sz="1200">
              <a:solidFill>
                <a:srgbClr val="000000"/>
              </a:solidFill>
            </a:endParaRPr>
          </a:p>
          <a:p>
            <a:pPr indent="0" lvl="0" marL="0" rtl="0" algn="just">
              <a:lnSpc>
                <a:spcPct val="199999"/>
              </a:lnSpc>
              <a:spcBef>
                <a:spcPts val="0"/>
              </a:spcBef>
              <a:spcAft>
                <a:spcPts val="0"/>
              </a:spcAft>
              <a:buNone/>
            </a:pPr>
            <a:r>
              <a:rPr lang="en" sz="1200">
                <a:solidFill>
                  <a:srgbClr val="000000"/>
                </a:solidFill>
              </a:rPr>
              <a:t>Utilize clustering algorithms (K-means, DBSCAN) to identify overlapping hotspots influenced by socio-economic variables.</a:t>
            </a:r>
            <a:endParaRPr sz="1200">
              <a:solidFill>
                <a:srgbClr val="000000"/>
              </a:solidFill>
            </a:endParaRPr>
          </a:p>
          <a:p>
            <a:pPr indent="0" lvl="0" marL="0" rtl="0" algn="just">
              <a:lnSpc>
                <a:spcPct val="199999"/>
              </a:lnSpc>
              <a:spcBef>
                <a:spcPts val="0"/>
              </a:spcBef>
              <a:spcAft>
                <a:spcPts val="0"/>
              </a:spcAft>
              <a:buNone/>
            </a:pPr>
            <a:r>
              <a:rPr lang="en" sz="1200">
                <a:solidFill>
                  <a:srgbClr val="000000"/>
                </a:solidFill>
              </a:rPr>
              <a:t>Apply preliminary machine learning models (CNN/LSTM) to demonstrate the ability to forecast collision and crime patterns based on historical and socio-economic data.</a:t>
            </a:r>
            <a:endParaRPr sz="1200">
              <a:solidFill>
                <a:srgbClr val="000000"/>
              </a:solidFill>
            </a:endParaRPr>
          </a:p>
          <a:p>
            <a:pPr indent="0" lvl="0" marL="0" rtl="0" algn="just">
              <a:lnSpc>
                <a:spcPct val="199999"/>
              </a:lnSpc>
              <a:spcBef>
                <a:spcPts val="0"/>
              </a:spcBef>
              <a:spcAft>
                <a:spcPts val="0"/>
              </a:spcAft>
              <a:buNone/>
            </a:pPr>
            <a:r>
              <a:rPr lang="en" sz="1200">
                <a:solidFill>
                  <a:srgbClr val="000000"/>
                </a:solidFill>
              </a:rPr>
              <a:t>Deploy basic natural language processing (NLP) techniques to analyze unstructured textual data from incident reports, enhancing feature extraction for predictive modelling.</a:t>
            </a:r>
            <a:endParaRPr sz="1200">
              <a:solidFill>
                <a:srgbClr val="000000"/>
              </a:solidFill>
            </a:endParaRPr>
          </a:p>
          <a:p>
            <a:pPr indent="0" lvl="0" marL="0" rtl="0" algn="just">
              <a:lnSpc>
                <a:spcPct val="199999"/>
              </a:lnSpc>
              <a:spcBef>
                <a:spcPts val="0"/>
              </a:spcBef>
              <a:spcAft>
                <a:spcPts val="0"/>
              </a:spcAft>
              <a:buNone/>
            </a:pPr>
            <a:r>
              <a:rPr lang="en" sz="1200">
                <a:solidFill>
                  <a:srgbClr val="000000"/>
                </a:solidFill>
              </a:rPr>
              <a:t>Develop a streamlined visualization interface for stakeholder feedback, allowing policymakers to interact with predictive insights and validate model outcomes.</a:t>
            </a:r>
            <a:endParaRPr sz="1200">
              <a:solidFill>
                <a:srgbClr val="000000"/>
              </a:solidFill>
            </a:endParaRPr>
          </a:p>
          <a:p>
            <a:pPr indent="0" lvl="0" marL="0" rtl="0" algn="just">
              <a:lnSpc>
                <a:spcPct val="199999"/>
              </a:lnSpc>
              <a:spcBef>
                <a:spcPts val="800"/>
              </a:spcBef>
              <a:spcAft>
                <a:spcPts val="0"/>
              </a:spcAft>
              <a:buNone/>
            </a:pPr>
            <a:r>
              <a:rPr lang="en" sz="1200">
                <a:solidFill>
                  <a:srgbClr val="000000"/>
                </a:solidFill>
              </a:rPr>
              <a:t>Feedback from this MVP phase will guide iterative improvements, ensure alignment with stakeholder needs, and optimize the deployment of robust, scalable machine-learning solutions for urban safety and policymaking.</a:t>
            </a:r>
            <a:endParaRPr sz="1200">
              <a:solidFill>
                <a:srgbClr val="000000"/>
              </a:solidFill>
            </a:endParaRPr>
          </a:p>
          <a:p>
            <a:pPr indent="0" lvl="0" marL="0" rtl="0" algn="l">
              <a:spcBef>
                <a:spcPts val="800"/>
              </a:spcBef>
              <a:spcAft>
                <a:spcPts val="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57"/>
          <p:cNvPicPr preferRelativeResize="0"/>
          <p:nvPr/>
        </p:nvPicPr>
        <p:blipFill rotWithShape="1">
          <a:blip r:embed="rId3">
            <a:alphaModFix/>
          </a:blip>
          <a:srcRect b="13732" l="0" r="0" t="5204"/>
          <a:stretch/>
        </p:blipFill>
        <p:spPr>
          <a:xfrm>
            <a:off x="491100" y="1146975"/>
            <a:ext cx="7907250" cy="3315499"/>
          </a:xfrm>
          <a:prstGeom prst="rect">
            <a:avLst/>
          </a:prstGeom>
          <a:noFill/>
          <a:ln>
            <a:noFill/>
          </a:ln>
        </p:spPr>
      </p:pic>
      <p:sp>
        <p:nvSpPr>
          <p:cNvPr id="369" name="Google Shape;369;p57"/>
          <p:cNvSpPr txBox="1"/>
          <p:nvPr/>
        </p:nvSpPr>
        <p:spPr>
          <a:xfrm>
            <a:off x="409225" y="378575"/>
            <a:ext cx="795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IBM Plex Serif"/>
                <a:ea typeface="IBM Plex Serif"/>
                <a:cs typeface="IBM Plex Serif"/>
                <a:sym typeface="IBM Plex Serif"/>
              </a:rPr>
              <a:t>High Level </a:t>
            </a:r>
            <a:r>
              <a:rPr b="1" lang="en" sz="2800">
                <a:solidFill>
                  <a:schemeClr val="dk1"/>
                </a:solidFill>
                <a:latin typeface="IBM Plex Serif"/>
                <a:ea typeface="IBM Plex Serif"/>
                <a:cs typeface="IBM Plex Serif"/>
                <a:sym typeface="IBM Plex Serif"/>
              </a:rPr>
              <a:t>Architecture</a:t>
            </a:r>
            <a:endParaRPr b="1" sz="2800">
              <a:solidFill>
                <a:schemeClr val="dk1"/>
              </a:solidFill>
              <a:latin typeface="IBM Plex Serif"/>
              <a:ea typeface="IBM Plex Serif"/>
              <a:cs typeface="IBM Plex Serif"/>
              <a:sym typeface="IBM Plex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58"/>
          <p:cNvPicPr preferRelativeResize="0"/>
          <p:nvPr/>
        </p:nvPicPr>
        <p:blipFill>
          <a:blip r:embed="rId3">
            <a:alphaModFix/>
          </a:blip>
          <a:stretch>
            <a:fillRect/>
          </a:stretch>
        </p:blipFill>
        <p:spPr>
          <a:xfrm>
            <a:off x="152400" y="1164975"/>
            <a:ext cx="8839204" cy="3672931"/>
          </a:xfrm>
          <a:prstGeom prst="rect">
            <a:avLst/>
          </a:prstGeom>
          <a:noFill/>
          <a:ln>
            <a:noFill/>
          </a:ln>
        </p:spPr>
      </p:pic>
      <p:sp>
        <p:nvSpPr>
          <p:cNvPr id="375" name="Google Shape;375;p58"/>
          <p:cNvSpPr txBox="1"/>
          <p:nvPr/>
        </p:nvSpPr>
        <p:spPr>
          <a:xfrm>
            <a:off x="409225" y="378575"/>
            <a:ext cx="795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IBM Plex Serif"/>
                <a:ea typeface="IBM Plex Serif"/>
                <a:cs typeface="IBM Plex Serif"/>
                <a:sym typeface="IBM Plex Serif"/>
              </a:rPr>
              <a:t>Gantt</a:t>
            </a:r>
            <a:r>
              <a:rPr b="1" lang="en" sz="2800">
                <a:solidFill>
                  <a:schemeClr val="dk1"/>
                </a:solidFill>
                <a:latin typeface="IBM Plex Serif"/>
                <a:ea typeface="IBM Plex Serif"/>
                <a:cs typeface="IBM Plex Serif"/>
                <a:sym typeface="IBM Plex Serif"/>
              </a:rPr>
              <a:t> Chart</a:t>
            </a:r>
            <a:endParaRPr b="1" sz="2800">
              <a:solidFill>
                <a:schemeClr val="dk1"/>
              </a:solidFill>
              <a:latin typeface="IBM Plex Serif"/>
              <a:ea typeface="IBM Plex Serif"/>
              <a:cs typeface="IBM Plex Serif"/>
              <a:sym typeface="IBM Plex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9"/>
          <p:cNvSpPr txBox="1"/>
          <p:nvPr>
            <p:ph type="title"/>
          </p:nvPr>
        </p:nvSpPr>
        <p:spPr>
          <a:xfrm>
            <a:off x="149925" y="424650"/>
            <a:ext cx="3543000" cy="96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381" name="Google Shape;381;p59"/>
          <p:cNvSpPr txBox="1"/>
          <p:nvPr>
            <p:ph idx="1" type="body"/>
          </p:nvPr>
        </p:nvSpPr>
        <p:spPr>
          <a:xfrm>
            <a:off x="285750" y="1087950"/>
            <a:ext cx="8858400" cy="37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Barton, M. S. (2014). Gentrification and violent crime in New York City. </a:t>
            </a:r>
            <a:r>
              <a:rPr i="1" lang="en" sz="1500">
                <a:solidFill>
                  <a:srgbClr val="000000"/>
                </a:solidFill>
                <a:latin typeface="Times New Roman"/>
                <a:ea typeface="Times New Roman"/>
                <a:cs typeface="Times New Roman"/>
                <a:sym typeface="Times New Roman"/>
              </a:rPr>
              <a:t>Crime &amp; Delinquency</a:t>
            </a:r>
            <a:r>
              <a:rPr lang="en" sz="1500">
                <a:solidFill>
                  <a:srgbClr val="000000"/>
                </a:solidFill>
                <a:latin typeface="Times New Roman"/>
                <a:ea typeface="Times New Roman"/>
                <a:cs typeface="Times New Roman"/>
                <a:sym typeface="Times New Roman"/>
              </a:rPr>
              <a:t>, </a:t>
            </a:r>
            <a:r>
              <a:rPr i="1" lang="en" sz="1500">
                <a:solidFill>
                  <a:srgbClr val="000000"/>
                </a:solidFill>
                <a:latin typeface="Times New Roman"/>
                <a:ea typeface="Times New Roman"/>
                <a:cs typeface="Times New Roman"/>
                <a:sym typeface="Times New Roman"/>
              </a:rPr>
              <a:t>62</a:t>
            </a:r>
            <a:r>
              <a:rPr lang="en" sz="1500">
                <a:solidFill>
                  <a:srgbClr val="000000"/>
                </a:solidFill>
                <a:latin typeface="Times New Roman"/>
                <a:ea typeface="Times New Roman"/>
                <a:cs typeface="Times New Roman"/>
                <a:sym typeface="Times New Roman"/>
              </a:rPr>
              <a:t>(9), 1180–1202. https://doi.org/10.1177/0011128714549652</a:t>
            </a:r>
            <a:endParaRPr sz="1500">
              <a:solidFill>
                <a:srgbClr val="000000"/>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Helland, E., &amp; Tabarrok, A. (2004). The Fugitive: Evidence on Public versus Private Law Enforcement from Bail Jumping. </a:t>
            </a:r>
            <a:r>
              <a:rPr i="1" lang="en" sz="1500">
                <a:solidFill>
                  <a:srgbClr val="000000"/>
                </a:solidFill>
                <a:latin typeface="Times New Roman"/>
                <a:ea typeface="Times New Roman"/>
                <a:cs typeface="Times New Roman"/>
                <a:sym typeface="Times New Roman"/>
              </a:rPr>
              <a:t>The Journal of Law and Economics</a:t>
            </a:r>
            <a:r>
              <a:rPr lang="en" sz="1500">
                <a:solidFill>
                  <a:srgbClr val="000000"/>
                </a:solidFill>
                <a:latin typeface="Times New Roman"/>
                <a:ea typeface="Times New Roman"/>
                <a:cs typeface="Times New Roman"/>
                <a:sym typeface="Times New Roman"/>
              </a:rPr>
              <a:t>, </a:t>
            </a:r>
            <a:r>
              <a:rPr i="1" lang="en" sz="1500">
                <a:solidFill>
                  <a:srgbClr val="000000"/>
                </a:solidFill>
                <a:latin typeface="Times New Roman"/>
                <a:ea typeface="Times New Roman"/>
                <a:cs typeface="Times New Roman"/>
                <a:sym typeface="Times New Roman"/>
              </a:rPr>
              <a:t>47</a:t>
            </a:r>
            <a:r>
              <a:rPr lang="en" sz="1500">
                <a:solidFill>
                  <a:srgbClr val="000000"/>
                </a:solidFill>
                <a:latin typeface="Times New Roman"/>
                <a:ea typeface="Times New Roman"/>
                <a:cs typeface="Times New Roman"/>
                <a:sym typeface="Times New Roman"/>
              </a:rPr>
              <a:t>(1), 93–122. https://doi.org/10.1086/378694</a:t>
            </a:r>
            <a:endParaRPr sz="1500">
              <a:solidFill>
                <a:srgbClr val="000000"/>
              </a:solidFill>
              <a:latin typeface="Times New Roman"/>
              <a:ea typeface="Times New Roman"/>
              <a:cs typeface="Times New Roman"/>
              <a:sym typeface="Times New Roman"/>
            </a:endParaRPr>
          </a:p>
          <a:p>
            <a:pPr indent="0" lvl="0" marL="13716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Sampson, R. J., Morenoff, J. D., &amp; Gannon-Rowley, T. (2002). Assessing “Neighborhood Effects”: Social processes and new directions in research. </a:t>
            </a:r>
            <a:r>
              <a:rPr i="1" lang="en" sz="1500">
                <a:solidFill>
                  <a:srgbClr val="000000"/>
                </a:solidFill>
                <a:latin typeface="Times New Roman"/>
                <a:ea typeface="Times New Roman"/>
                <a:cs typeface="Times New Roman"/>
                <a:sym typeface="Times New Roman"/>
              </a:rPr>
              <a:t>Annual Review of Sociology</a:t>
            </a:r>
            <a:r>
              <a:rPr lang="en" sz="1500">
                <a:solidFill>
                  <a:srgbClr val="000000"/>
                </a:solidFill>
                <a:latin typeface="Times New Roman"/>
                <a:ea typeface="Times New Roman"/>
                <a:cs typeface="Times New Roman"/>
                <a:sym typeface="Times New Roman"/>
              </a:rPr>
              <a:t>, </a:t>
            </a:r>
            <a:r>
              <a:rPr i="1" lang="en" sz="1500">
                <a:solidFill>
                  <a:srgbClr val="000000"/>
                </a:solidFill>
                <a:latin typeface="Times New Roman"/>
                <a:ea typeface="Times New Roman"/>
                <a:cs typeface="Times New Roman"/>
                <a:sym typeface="Times New Roman"/>
              </a:rPr>
              <a:t>28</a:t>
            </a:r>
            <a:r>
              <a:rPr lang="en" sz="1500">
                <a:solidFill>
                  <a:srgbClr val="000000"/>
                </a:solidFill>
                <a:latin typeface="Times New Roman"/>
                <a:ea typeface="Times New Roman"/>
                <a:cs typeface="Times New Roman"/>
                <a:sym typeface="Times New Roman"/>
              </a:rPr>
              <a:t>(1), 443–478. https://doi.org/10.1146/annurev.soc.28.110601.141114</a:t>
            </a:r>
            <a:endParaRPr sz="1500">
              <a:latin typeface="Times New Roman"/>
              <a:ea typeface="Times New Roman"/>
              <a:cs typeface="Times New Roman"/>
              <a:sym typeface="Times New Roman"/>
            </a:endParaRPr>
          </a:p>
          <a:p>
            <a:pPr indent="0" lvl="0" marL="1371600" rtl="0" algn="l">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White, M. D. (2012). The New York City Police Department, its Crime Control Strategies and Organizational Changes, 1970-2009. </a:t>
            </a:r>
            <a:r>
              <a:rPr i="1" lang="en" sz="1500">
                <a:solidFill>
                  <a:srgbClr val="000000"/>
                </a:solidFill>
                <a:latin typeface="Times New Roman"/>
                <a:ea typeface="Times New Roman"/>
                <a:cs typeface="Times New Roman"/>
                <a:sym typeface="Times New Roman"/>
              </a:rPr>
              <a:t>Justice Quarterly</a:t>
            </a:r>
            <a:r>
              <a:rPr lang="en" sz="1500">
                <a:solidFill>
                  <a:srgbClr val="000000"/>
                </a:solidFill>
                <a:latin typeface="Times New Roman"/>
                <a:ea typeface="Times New Roman"/>
                <a:cs typeface="Times New Roman"/>
                <a:sym typeface="Times New Roman"/>
              </a:rPr>
              <a:t>, </a:t>
            </a:r>
            <a:r>
              <a:rPr i="1" lang="en" sz="1500">
                <a:solidFill>
                  <a:srgbClr val="000000"/>
                </a:solidFill>
                <a:latin typeface="Times New Roman"/>
                <a:ea typeface="Times New Roman"/>
                <a:cs typeface="Times New Roman"/>
                <a:sym typeface="Times New Roman"/>
              </a:rPr>
              <a:t>31</a:t>
            </a:r>
            <a:r>
              <a:rPr lang="en" sz="1500">
                <a:solidFill>
                  <a:srgbClr val="000000"/>
                </a:solidFill>
                <a:latin typeface="Times New Roman"/>
                <a:ea typeface="Times New Roman"/>
                <a:cs typeface="Times New Roman"/>
                <a:sym typeface="Times New Roman"/>
              </a:rPr>
              <a:t>(1), 74–95. https://doi.org/10.1080/07418825.2012.723032</a:t>
            </a:r>
            <a:endParaRPr sz="1500">
              <a:solidFill>
                <a:srgbClr val="000000"/>
              </a:solidFill>
              <a:latin typeface="Times New Roman"/>
              <a:ea typeface="Times New Roman"/>
              <a:cs typeface="Times New Roman"/>
              <a:sym typeface="Times New Roman"/>
            </a:endParaRPr>
          </a:p>
          <a:p>
            <a:pPr indent="0" lvl="0" marL="137160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0"/>
          <p:cNvSpPr txBox="1"/>
          <p:nvPr>
            <p:ph type="title"/>
          </p:nvPr>
        </p:nvSpPr>
        <p:spPr>
          <a:xfrm>
            <a:off x="285750" y="308175"/>
            <a:ext cx="3543000" cy="6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latin typeface="IBM Plex Serif"/>
                <a:ea typeface="IBM Plex Serif"/>
                <a:cs typeface="IBM Plex Serif"/>
                <a:sym typeface="IBM Plex Serif"/>
              </a:rPr>
              <a:t>References: </a:t>
            </a:r>
            <a:endParaRPr b="1" sz="2800">
              <a:latin typeface="IBM Plex Serif"/>
              <a:ea typeface="IBM Plex Serif"/>
              <a:cs typeface="IBM Plex Serif"/>
              <a:sym typeface="IBM Plex Serif"/>
            </a:endParaRPr>
          </a:p>
        </p:txBody>
      </p:sp>
      <p:sp>
        <p:nvSpPr>
          <p:cNvPr id="387" name="Google Shape;387;p60"/>
          <p:cNvSpPr txBox="1"/>
          <p:nvPr>
            <p:ph idx="1" type="body"/>
          </p:nvPr>
        </p:nvSpPr>
        <p:spPr>
          <a:xfrm>
            <a:off x="285750" y="1087950"/>
            <a:ext cx="8858400" cy="37506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solidFill>
                  <a:srgbClr val="000000"/>
                </a:solidFill>
              </a:rPr>
              <a:t>Hall, J. J., &amp; Ratcliffe, J. H. (2024). Assessing the impact of safe consumption sites on neighborhood crime in New York City: A synthetic Control approach. </a:t>
            </a:r>
            <a:r>
              <a:rPr i="1" lang="en" sz="1500">
                <a:solidFill>
                  <a:srgbClr val="000000"/>
                </a:solidFill>
              </a:rPr>
              <a:t>Journal of Experimental Criminology</a:t>
            </a:r>
            <a:r>
              <a:rPr lang="en" sz="1500">
                <a:solidFill>
                  <a:srgbClr val="000000"/>
                </a:solidFill>
              </a:rPr>
              <a:t>. https://doi.org/10.1007/s11292-024-09630-z</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323850" lvl="0" marL="457200" rtl="0" algn="l">
              <a:lnSpc>
                <a:spcPct val="100000"/>
              </a:lnSpc>
              <a:spcBef>
                <a:spcPts val="0"/>
              </a:spcBef>
              <a:spcAft>
                <a:spcPts val="0"/>
              </a:spcAft>
              <a:buSzPts val="1500"/>
              <a:buChar char="●"/>
            </a:pPr>
            <a:r>
              <a:rPr lang="en" sz="1500">
                <a:solidFill>
                  <a:srgbClr val="000000"/>
                </a:solidFill>
              </a:rPr>
              <a:t>Singh, A., Kumar, S., &amp; Bansal, S. (2024). NYC CrimeWatch: Crime Analysis Tool. </a:t>
            </a:r>
            <a:r>
              <a:rPr i="1" lang="en" sz="1500">
                <a:solidFill>
                  <a:srgbClr val="000000"/>
                </a:solidFill>
              </a:rPr>
              <a:t>2024 IEEE 18th International Conference on Semantic Computing (ICSC)</a:t>
            </a:r>
            <a:r>
              <a:rPr lang="en" sz="1500">
                <a:solidFill>
                  <a:srgbClr val="000000"/>
                </a:solidFill>
              </a:rPr>
              <a:t>, 311–316. </a:t>
            </a:r>
            <a:r>
              <a:rPr lang="en" sz="1500" u="sng">
                <a:solidFill>
                  <a:schemeClr val="hlink"/>
                </a:solidFill>
                <a:hlinkClick r:id="rId3"/>
              </a:rPr>
              <a:t>https://doi.org/10.1109/icsc59802.2024.00056</a:t>
            </a:r>
            <a:endParaRPr sz="1500">
              <a:solidFill>
                <a:srgbClr val="000000"/>
              </a:solidFill>
            </a:endParaRPr>
          </a:p>
          <a:p>
            <a:pPr indent="0" lvl="0" marL="0" rtl="0" algn="l">
              <a:lnSpc>
                <a:spcPct val="100000"/>
              </a:lnSpc>
              <a:spcBef>
                <a:spcPts val="0"/>
              </a:spcBef>
              <a:spcAft>
                <a:spcPts val="0"/>
              </a:spcAft>
              <a:buNone/>
            </a:pPr>
            <a:r>
              <a:t/>
            </a:r>
            <a:endParaRPr sz="1500">
              <a:solidFill>
                <a:srgbClr val="000000"/>
              </a:solidFill>
            </a:endParaRPr>
          </a:p>
          <a:p>
            <a:pPr indent="0" lvl="0" marL="0" rtl="0" algn="l">
              <a:lnSpc>
                <a:spcPct val="100000"/>
              </a:lnSpc>
              <a:spcBef>
                <a:spcPts val="0"/>
              </a:spcBef>
              <a:spcAft>
                <a:spcPts val="0"/>
              </a:spcAft>
              <a:buNone/>
            </a:pPr>
            <a:r>
              <a:t/>
            </a:r>
            <a:endParaRPr sz="1500">
              <a:solidFill>
                <a:srgbClr val="000000"/>
              </a:solidFill>
            </a:endParaRPr>
          </a:p>
          <a:p>
            <a:pPr indent="-323850" lvl="0" marL="457200" rtl="0" algn="just">
              <a:spcBef>
                <a:spcPts val="0"/>
              </a:spcBef>
              <a:spcAft>
                <a:spcPts val="0"/>
              </a:spcAft>
              <a:buClr>
                <a:srgbClr val="000000"/>
              </a:buClr>
              <a:buSzPts val="1500"/>
              <a:buChar char="●"/>
            </a:pPr>
            <a:r>
              <a:rPr lang="en" sz="1500">
                <a:solidFill>
                  <a:srgbClr val="000000"/>
                </a:solidFill>
                <a:latin typeface="Times New Roman"/>
                <a:ea typeface="Times New Roman"/>
                <a:cs typeface="Times New Roman"/>
                <a:sym typeface="Times New Roman"/>
              </a:rPr>
              <a:t>Paterline, B. (2012). Zimring, Franklin E. The City that Became Safe: New York’s Lessons for Urban Crime and its Control (Studies in Crime and Public Policy). </a:t>
            </a:r>
            <a:r>
              <a:rPr i="1" lang="en" sz="1500">
                <a:solidFill>
                  <a:srgbClr val="000000"/>
                </a:solidFill>
                <a:latin typeface="Times New Roman"/>
                <a:ea typeface="Times New Roman"/>
                <a:cs typeface="Times New Roman"/>
                <a:sym typeface="Times New Roman"/>
              </a:rPr>
              <a:t>International Social Science Review</a:t>
            </a:r>
            <a:r>
              <a:rPr lang="en" sz="1500">
                <a:solidFill>
                  <a:srgbClr val="000000"/>
                </a:solidFill>
                <a:latin typeface="Times New Roman"/>
                <a:ea typeface="Times New Roman"/>
                <a:cs typeface="Times New Roman"/>
                <a:sym typeface="Times New Roman"/>
              </a:rPr>
              <a:t>, </a:t>
            </a:r>
            <a:r>
              <a:rPr i="1" lang="en" sz="1500">
                <a:solidFill>
                  <a:srgbClr val="000000"/>
                </a:solidFill>
                <a:latin typeface="Times New Roman"/>
                <a:ea typeface="Times New Roman"/>
                <a:cs typeface="Times New Roman"/>
                <a:sym typeface="Times New Roman"/>
              </a:rPr>
              <a:t>87</a:t>
            </a:r>
            <a:r>
              <a:rPr lang="en" sz="1500">
                <a:solidFill>
                  <a:srgbClr val="000000"/>
                </a:solidFill>
                <a:latin typeface="Times New Roman"/>
                <a:ea typeface="Times New Roman"/>
                <a:cs typeface="Times New Roman"/>
                <a:sym typeface="Times New Roman"/>
              </a:rPr>
              <a:t>, 180. https://www.questia.com/library/journal/1G1-327356247/zimring-franklin-e-the-city-that-became-safe-new</a:t>
            </a:r>
            <a:endParaRPr sz="1500">
              <a:solidFill>
                <a:srgbClr val="000000"/>
              </a:solidFill>
            </a:endParaRPr>
          </a:p>
          <a:p>
            <a:pPr indent="0" lvl="0" marL="0" rtl="0" algn="l">
              <a:lnSpc>
                <a:spcPct val="100000"/>
              </a:lnSpc>
              <a:spcBef>
                <a:spcPts val="0"/>
              </a:spcBef>
              <a:spcAft>
                <a:spcPts val="0"/>
              </a:spcAft>
              <a:buNone/>
            </a:pPr>
            <a:r>
              <a:t/>
            </a:r>
            <a:endParaRPr sz="1500">
              <a:solidFill>
                <a:srgbClr val="000000"/>
              </a:solidFill>
            </a:endParaRPr>
          </a:p>
          <a:p>
            <a:pPr indent="0" lvl="0" marL="0" rtl="0" algn="l">
              <a:lnSpc>
                <a:spcPct val="100000"/>
              </a:lnSpc>
              <a:spcBef>
                <a:spcPts val="0"/>
              </a:spcBef>
              <a:spcAft>
                <a:spcPts val="0"/>
              </a:spcAft>
              <a:buNone/>
            </a:pPr>
            <a:r>
              <a:t/>
            </a:r>
            <a:endParaRPr sz="1500">
              <a:solidFill>
                <a:srgbClr val="000000"/>
              </a:solidFill>
            </a:endParaRPr>
          </a:p>
          <a:p>
            <a:pPr indent="0" lvl="0" marL="0" rtl="0" algn="l">
              <a:lnSpc>
                <a:spcPct val="100000"/>
              </a:lnSpc>
              <a:spcBef>
                <a:spcPts val="0"/>
              </a:spcBef>
              <a:spcAft>
                <a:spcPts val="0"/>
              </a:spcAft>
              <a:buNone/>
            </a:pPr>
            <a:r>
              <a:t/>
            </a:r>
            <a:endParaRPr sz="1500">
              <a:solidFill>
                <a:srgbClr val="000000"/>
              </a:solidFill>
            </a:endParaRPr>
          </a:p>
          <a:p>
            <a:pPr indent="0" lvl="0" marL="457200" rtl="0" algn="l">
              <a:lnSpc>
                <a:spcPct val="100000"/>
              </a:lnSpc>
              <a:spcBef>
                <a:spcPts val="0"/>
              </a:spcBef>
              <a:spcAft>
                <a:spcPts val="0"/>
              </a:spcAft>
              <a:buNone/>
            </a:pPr>
            <a:r>
              <a:t/>
            </a:r>
            <a:endParaRPr sz="1500">
              <a:solidFill>
                <a:srgbClr val="000000"/>
              </a:solidFill>
            </a:endParaRPr>
          </a:p>
          <a:p>
            <a:pPr indent="0" lvl="0" marL="0" rtl="0" algn="l">
              <a:lnSpc>
                <a:spcPct val="100000"/>
              </a:lnSpc>
              <a:spcBef>
                <a:spcPts val="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Company Overview Presentation">
  <a:themeElements>
    <a:clrScheme name="Simple Light">
      <a:dk1>
        <a:srgbClr val="121212"/>
      </a:dk1>
      <a:lt1>
        <a:srgbClr val="FDF9E9"/>
      </a:lt1>
      <a:dk2>
        <a:srgbClr val="8C63A0"/>
      </a:dk2>
      <a:lt2>
        <a:srgbClr val="AA601A"/>
      </a:lt2>
      <a:accent1>
        <a:srgbClr val="FFFFFF"/>
      </a:accent1>
      <a:accent2>
        <a:srgbClr val="FFFFFF"/>
      </a:accent2>
      <a:accent3>
        <a:srgbClr val="FFFFFF"/>
      </a:accent3>
      <a:accent4>
        <a:srgbClr val="FFFFFF"/>
      </a:accent4>
      <a:accent5>
        <a:srgbClr val="FFFFFF"/>
      </a:accent5>
      <a:accent6>
        <a:srgbClr val="FFFFFF"/>
      </a:accent6>
      <a:hlink>
        <a:srgbClr val="12121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