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17" r:id="rId5"/>
    <p:sldId id="307" r:id="rId6"/>
    <p:sldId id="308" r:id="rId7"/>
    <p:sldId id="318" r:id="rId8"/>
    <p:sldId id="309" r:id="rId9"/>
    <p:sldId id="263" r:id="rId10"/>
    <p:sldId id="310" r:id="rId11"/>
    <p:sldId id="319" r:id="rId12"/>
    <p:sldId id="311" r:id="rId13"/>
    <p:sldId id="312" r:id="rId14"/>
    <p:sldId id="316" r:id="rId15"/>
    <p:sldId id="314" r:id="rId16"/>
    <p:sldId id="3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AA0F94-6914-4728-B47B-21030071A838}" v="29" dt="2024-07-24T03:36:55.852"/>
  </p1510:revLst>
</p1510:revInfo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05" autoAdjust="0"/>
  </p:normalViewPr>
  <p:slideViewPr>
    <p:cSldViewPr snapToGrid="0">
      <p:cViewPr>
        <p:scale>
          <a:sx n="60" d="100"/>
          <a:sy n="60" d="100"/>
        </p:scale>
        <p:origin x="908" y="1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pinadh gn" userId="4121f880588b3a5e" providerId="LiveId" clId="{E7AA0F94-6914-4728-B47B-21030071A838}"/>
    <pc:docChg chg="undo custSel addSld delSld modSld sldOrd">
      <pc:chgData name="Gopinadh gn" userId="4121f880588b3a5e" providerId="LiveId" clId="{E7AA0F94-6914-4728-B47B-21030071A838}" dt="2024-07-24T03:55:11.710" v="1052" actId="20577"/>
      <pc:docMkLst>
        <pc:docMk/>
      </pc:docMkLst>
      <pc:sldChg chg="modSp mod">
        <pc:chgData name="Gopinadh gn" userId="4121f880588b3a5e" providerId="LiveId" clId="{E7AA0F94-6914-4728-B47B-21030071A838}" dt="2024-07-23T19:54:58.300" v="483" actId="13926"/>
        <pc:sldMkLst>
          <pc:docMk/>
          <pc:sldMk cId="1096717490" sldId="263"/>
        </pc:sldMkLst>
        <pc:spChg chg="mod">
          <ac:chgData name="Gopinadh gn" userId="4121f880588b3a5e" providerId="LiveId" clId="{E7AA0F94-6914-4728-B47B-21030071A838}" dt="2024-07-23T19:52:12.622" v="427" actId="14100"/>
          <ac:spMkLst>
            <pc:docMk/>
            <pc:sldMk cId="1096717490" sldId="263"/>
            <ac:spMk id="11" creationId="{2A3D95EF-8A67-7F71-37EF-9EB02511B163}"/>
          </ac:spMkLst>
        </pc:spChg>
        <pc:spChg chg="mod">
          <ac:chgData name="Gopinadh gn" userId="4121f880588b3a5e" providerId="LiveId" clId="{E7AA0F94-6914-4728-B47B-21030071A838}" dt="2024-07-23T19:54:58.300" v="483" actId="13926"/>
          <ac:spMkLst>
            <pc:docMk/>
            <pc:sldMk cId="1096717490" sldId="263"/>
            <ac:spMk id="15" creationId="{C7846849-DC0A-EE3B-2E5E-D669EC1273D6}"/>
          </ac:spMkLst>
        </pc:spChg>
      </pc:sldChg>
      <pc:sldChg chg="addSp delSp modSp del mod">
        <pc:chgData name="Gopinadh gn" userId="4121f880588b3a5e" providerId="LiveId" clId="{E7AA0F94-6914-4728-B47B-21030071A838}" dt="2024-07-23T19:59:39.789" v="491" actId="2696"/>
        <pc:sldMkLst>
          <pc:docMk/>
          <pc:sldMk cId="520000563" sldId="278"/>
        </pc:sldMkLst>
        <pc:spChg chg="add del mod">
          <ac:chgData name="Gopinadh gn" userId="4121f880588b3a5e" providerId="LiveId" clId="{E7AA0F94-6914-4728-B47B-21030071A838}" dt="2024-07-23T19:59:17.109" v="487" actId="931"/>
          <ac:spMkLst>
            <pc:docMk/>
            <pc:sldMk cId="520000563" sldId="278"/>
            <ac:spMk id="5" creationId="{B6A291F5-BF70-74EF-68F8-DB7C8265F2D6}"/>
          </ac:spMkLst>
        </pc:spChg>
        <pc:picChg chg="del">
          <ac:chgData name="Gopinadh gn" userId="4121f880588b3a5e" providerId="LiveId" clId="{E7AA0F94-6914-4728-B47B-21030071A838}" dt="2024-07-23T19:59:07.285" v="486" actId="21"/>
          <ac:picMkLst>
            <pc:docMk/>
            <pc:sldMk cId="520000563" sldId="278"/>
            <ac:picMk id="4" creationId="{0DEBEDD0-2C97-CD36-23CF-99F082806824}"/>
          </ac:picMkLst>
        </pc:picChg>
        <pc:picChg chg="add mod">
          <ac:chgData name="Gopinadh gn" userId="4121f880588b3a5e" providerId="LiveId" clId="{E7AA0F94-6914-4728-B47B-21030071A838}" dt="2024-07-23T19:59:29.678" v="490" actId="14100"/>
          <ac:picMkLst>
            <pc:docMk/>
            <pc:sldMk cId="520000563" sldId="278"/>
            <ac:picMk id="7" creationId="{171B90E6-BCE0-2D2D-73C0-D05A4000D7EE}"/>
          </ac:picMkLst>
        </pc:picChg>
      </pc:sldChg>
      <pc:sldChg chg="modSp mod">
        <pc:chgData name="Gopinadh gn" userId="4121f880588b3a5e" providerId="LiveId" clId="{E7AA0F94-6914-4728-B47B-21030071A838}" dt="2024-07-24T03:22:36.291" v="866" actId="14100"/>
        <pc:sldMkLst>
          <pc:docMk/>
          <pc:sldMk cId="2188828507" sldId="304"/>
        </pc:sldMkLst>
        <pc:spChg chg="mod">
          <ac:chgData name="Gopinadh gn" userId="4121f880588b3a5e" providerId="LiveId" clId="{E7AA0F94-6914-4728-B47B-21030071A838}" dt="2024-07-24T03:22:36.291" v="866" actId="14100"/>
          <ac:spMkLst>
            <pc:docMk/>
            <pc:sldMk cId="2188828507" sldId="304"/>
            <ac:spMk id="11" creationId="{C6DCC38C-603B-CCD0-2914-0BBCD4F4F74E}"/>
          </ac:spMkLst>
        </pc:spChg>
      </pc:sldChg>
      <pc:sldChg chg="modSp mod">
        <pc:chgData name="Gopinadh gn" userId="4121f880588b3a5e" providerId="LiveId" clId="{E7AA0F94-6914-4728-B47B-21030071A838}" dt="2024-07-23T20:23:29.157" v="691" actId="20577"/>
        <pc:sldMkLst>
          <pc:docMk/>
          <pc:sldMk cId="586478555" sldId="307"/>
        </pc:sldMkLst>
        <pc:spChg chg="mod">
          <ac:chgData name="Gopinadh gn" userId="4121f880588b3a5e" providerId="LiveId" clId="{E7AA0F94-6914-4728-B47B-21030071A838}" dt="2024-07-23T19:56:35.096" v="485" actId="20577"/>
          <ac:spMkLst>
            <pc:docMk/>
            <pc:sldMk cId="586478555" sldId="307"/>
            <ac:spMk id="2" creationId="{C3F46C7B-D29F-368C-FEEC-CDFA125F8E5C}"/>
          </ac:spMkLst>
        </pc:spChg>
        <pc:graphicFrameChg chg="modGraphic">
          <ac:chgData name="Gopinadh gn" userId="4121f880588b3a5e" providerId="LiveId" clId="{E7AA0F94-6914-4728-B47B-21030071A838}" dt="2024-07-23T20:23:29.157" v="691" actId="20577"/>
          <ac:graphicFrameMkLst>
            <pc:docMk/>
            <pc:sldMk cId="586478555" sldId="307"/>
            <ac:graphicFrameMk id="6" creationId="{0D6FB95E-6987-A57C-3663-3FD6F6FAC24E}"/>
          </ac:graphicFrameMkLst>
        </pc:graphicFrameChg>
      </pc:sldChg>
      <pc:sldChg chg="modSp mod">
        <pc:chgData name="Gopinadh gn" userId="4121f880588b3a5e" providerId="LiveId" clId="{E7AA0F94-6914-4728-B47B-21030071A838}" dt="2024-07-23T19:45:27.290" v="49" actId="20577"/>
        <pc:sldMkLst>
          <pc:docMk/>
          <pc:sldMk cId="2222324472" sldId="308"/>
        </pc:sldMkLst>
        <pc:spChg chg="mod">
          <ac:chgData name="Gopinadh gn" userId="4121f880588b3a5e" providerId="LiveId" clId="{E7AA0F94-6914-4728-B47B-21030071A838}" dt="2024-07-23T19:45:27.290" v="49" actId="20577"/>
          <ac:spMkLst>
            <pc:docMk/>
            <pc:sldMk cId="2222324472" sldId="308"/>
            <ac:spMk id="6" creationId="{ACD5F48B-D5E5-A774-E5F9-230683C9B64C}"/>
          </ac:spMkLst>
        </pc:spChg>
      </pc:sldChg>
      <pc:sldChg chg="addSp modSp mod">
        <pc:chgData name="Gopinadh gn" userId="4121f880588b3a5e" providerId="LiveId" clId="{E7AA0F94-6914-4728-B47B-21030071A838}" dt="2024-07-23T19:50:22.202" v="420" actId="20577"/>
        <pc:sldMkLst>
          <pc:docMk/>
          <pc:sldMk cId="1966913227" sldId="309"/>
        </pc:sldMkLst>
        <pc:spChg chg="add">
          <ac:chgData name="Gopinadh gn" userId="4121f880588b3a5e" providerId="LiveId" clId="{E7AA0F94-6914-4728-B47B-21030071A838}" dt="2024-07-23T19:48:04.492" v="54"/>
          <ac:spMkLst>
            <pc:docMk/>
            <pc:sldMk cId="1966913227" sldId="309"/>
            <ac:spMk id="2" creationId="{318A3B16-5244-86CE-09A8-9FAE789329AA}"/>
          </ac:spMkLst>
        </pc:spChg>
        <pc:spChg chg="mod">
          <ac:chgData name="Gopinadh gn" userId="4121f880588b3a5e" providerId="LiveId" clId="{E7AA0F94-6914-4728-B47B-21030071A838}" dt="2024-07-23T19:50:22.202" v="420" actId="20577"/>
          <ac:spMkLst>
            <pc:docMk/>
            <pc:sldMk cId="1966913227" sldId="309"/>
            <ac:spMk id="8" creationId="{BCFDA37B-399A-B9F0-7A7D-2A891EB7FFA6}"/>
          </ac:spMkLst>
        </pc:spChg>
        <pc:spChg chg="mod">
          <ac:chgData name="Gopinadh gn" userId="4121f880588b3a5e" providerId="LiveId" clId="{E7AA0F94-6914-4728-B47B-21030071A838}" dt="2024-07-23T19:47:44.125" v="53" actId="20577"/>
          <ac:spMkLst>
            <pc:docMk/>
            <pc:sldMk cId="1966913227" sldId="309"/>
            <ac:spMk id="19" creationId="{A7BE12AD-D808-BDE0-3EB8-5BC50B1D8474}"/>
          </ac:spMkLst>
        </pc:spChg>
      </pc:sldChg>
      <pc:sldChg chg="addSp delSp modSp mod">
        <pc:chgData name="Gopinadh gn" userId="4121f880588b3a5e" providerId="LiveId" clId="{E7AA0F94-6914-4728-B47B-21030071A838}" dt="2024-07-24T03:50:31.103" v="1010" actId="20577"/>
        <pc:sldMkLst>
          <pc:docMk/>
          <pc:sldMk cId="4230106960" sldId="310"/>
        </pc:sldMkLst>
        <pc:spChg chg="del mod">
          <ac:chgData name="Gopinadh gn" userId="4121f880588b3a5e" providerId="LiveId" clId="{E7AA0F94-6914-4728-B47B-21030071A838}" dt="2024-07-23T20:04:39.074" v="564" actId="21"/>
          <ac:spMkLst>
            <pc:docMk/>
            <pc:sldMk cId="4230106960" sldId="310"/>
            <ac:spMk id="2" creationId="{F35BAC3D-60A1-816B-5C79-2E8B6D9806E9}"/>
          </ac:spMkLst>
        </pc:spChg>
        <pc:spChg chg="add del mod">
          <ac:chgData name="Gopinadh gn" userId="4121f880588b3a5e" providerId="LiveId" clId="{E7AA0F94-6914-4728-B47B-21030071A838}" dt="2024-07-23T20:13:14.337" v="663" actId="931"/>
          <ac:spMkLst>
            <pc:docMk/>
            <pc:sldMk cId="4230106960" sldId="310"/>
            <ac:spMk id="4" creationId="{049597C0-0B8E-5CFA-9247-03FD2A3EC44B}"/>
          </ac:spMkLst>
        </pc:spChg>
        <pc:spChg chg="add del mod">
          <ac:chgData name="Gopinadh gn" userId="4121f880588b3a5e" providerId="LiveId" clId="{E7AA0F94-6914-4728-B47B-21030071A838}" dt="2024-07-23T20:18:35.307" v="683"/>
          <ac:spMkLst>
            <pc:docMk/>
            <pc:sldMk cId="4230106960" sldId="310"/>
            <ac:spMk id="7" creationId="{DC873614-4E8A-3E51-785C-C6D3408E6C30}"/>
          </ac:spMkLst>
        </pc:spChg>
        <pc:spChg chg="add mod">
          <ac:chgData name="Gopinadh gn" userId="4121f880588b3a5e" providerId="LiveId" clId="{E7AA0F94-6914-4728-B47B-21030071A838}" dt="2024-07-24T03:31:08.478" v="958" actId="255"/>
          <ac:spMkLst>
            <pc:docMk/>
            <pc:sldMk cId="4230106960" sldId="310"/>
            <ac:spMk id="8" creationId="{D30D173C-5A2F-67AF-856B-54F37F891E3B}"/>
          </ac:spMkLst>
        </pc:spChg>
        <pc:spChg chg="mod">
          <ac:chgData name="Gopinadh gn" userId="4121f880588b3a5e" providerId="LiveId" clId="{E7AA0F94-6914-4728-B47B-21030071A838}" dt="2024-07-24T03:50:31.103" v="1010" actId="20577"/>
          <ac:spMkLst>
            <pc:docMk/>
            <pc:sldMk cId="4230106960" sldId="310"/>
            <ac:spMk id="11" creationId="{949404F1-8E94-7D3D-71E2-A1A4B7CBCB4A}"/>
          </ac:spMkLst>
        </pc:spChg>
        <pc:spChg chg="mod">
          <ac:chgData name="Gopinadh gn" userId="4121f880588b3a5e" providerId="LiveId" clId="{E7AA0F94-6914-4728-B47B-21030071A838}" dt="2024-07-23T20:16:01.262" v="680" actId="27636"/>
          <ac:spMkLst>
            <pc:docMk/>
            <pc:sldMk cId="4230106960" sldId="310"/>
            <ac:spMk id="14" creationId="{F4A3718F-D67C-255A-4B64-BA379609FCD0}"/>
          </ac:spMkLst>
        </pc:spChg>
        <pc:spChg chg="del">
          <ac:chgData name="Gopinadh gn" userId="4121f880588b3a5e" providerId="LiveId" clId="{E7AA0F94-6914-4728-B47B-21030071A838}" dt="2024-07-23T20:03:36.651" v="554" actId="21"/>
          <ac:spMkLst>
            <pc:docMk/>
            <pc:sldMk cId="4230106960" sldId="310"/>
            <ac:spMk id="17" creationId="{2F3CEF66-C6D7-C765-24E7-1DCFB38FE51A}"/>
          </ac:spMkLst>
        </pc:spChg>
        <pc:grpChg chg="del mod">
          <ac:chgData name="Gopinadh gn" userId="4121f880588b3a5e" providerId="LiveId" clId="{E7AA0F94-6914-4728-B47B-21030071A838}" dt="2024-07-24T03:31:57.955" v="966"/>
          <ac:grpSpMkLst>
            <pc:docMk/>
            <pc:sldMk cId="4230106960" sldId="310"/>
            <ac:grpSpMk id="15" creationId="{C120FD87-9069-EFED-1774-DA71D0B414D8}"/>
          </ac:grpSpMkLst>
        </pc:grpChg>
        <pc:grpChg chg="del mod">
          <ac:chgData name="Gopinadh gn" userId="4121f880588b3a5e" providerId="LiveId" clId="{E7AA0F94-6914-4728-B47B-21030071A838}" dt="2024-07-24T03:32:06.836" v="973"/>
          <ac:grpSpMkLst>
            <pc:docMk/>
            <pc:sldMk cId="4230106960" sldId="310"/>
            <ac:grpSpMk id="19" creationId="{BD5F1FA5-9FC4-8C26-4A02-83AC531BD29A}"/>
          </ac:grpSpMkLst>
        </pc:grpChg>
        <pc:grpChg chg="del mod">
          <ac:chgData name="Gopinadh gn" userId="4121f880588b3a5e" providerId="LiveId" clId="{E7AA0F94-6914-4728-B47B-21030071A838}" dt="2024-07-24T03:32:12.927" v="985"/>
          <ac:grpSpMkLst>
            <pc:docMk/>
            <pc:sldMk cId="4230106960" sldId="310"/>
            <ac:grpSpMk id="26" creationId="{E7F9643E-F957-BDC3-E8FB-94990C06F6C5}"/>
          </ac:grpSpMkLst>
        </pc:grpChg>
        <pc:picChg chg="add mod">
          <ac:chgData name="Gopinadh gn" userId="4121f880588b3a5e" providerId="LiveId" clId="{E7AA0F94-6914-4728-B47B-21030071A838}" dt="2024-07-23T20:18:34.307" v="681" actId="14100"/>
          <ac:picMkLst>
            <pc:docMk/>
            <pc:sldMk cId="4230106960" sldId="310"/>
            <ac:picMk id="6" creationId="{782DF493-1117-5925-B788-54DE1F1FCA03}"/>
          </ac:picMkLst>
        </pc:picChg>
        <pc:inkChg chg="add del mod">
          <ac:chgData name="Gopinadh gn" userId="4121f880588b3a5e" providerId="LiveId" clId="{E7AA0F94-6914-4728-B47B-21030071A838}" dt="2024-07-24T03:32:12.911" v="979"/>
          <ac:inkMkLst>
            <pc:docMk/>
            <pc:sldMk cId="4230106960" sldId="310"/>
            <ac:inkMk id="9" creationId="{7C57945B-824B-D7DF-EED6-DF862610C773}"/>
          </ac:inkMkLst>
        </pc:inkChg>
        <pc:inkChg chg="add del mod">
          <ac:chgData name="Gopinadh gn" userId="4121f880588b3a5e" providerId="LiveId" clId="{E7AA0F94-6914-4728-B47B-21030071A838}" dt="2024-07-24T03:32:12.927" v="986"/>
          <ac:inkMkLst>
            <pc:docMk/>
            <pc:sldMk cId="4230106960" sldId="310"/>
            <ac:inkMk id="10" creationId="{B380B4D2-1283-288F-BE26-EC49E8FE63FD}"/>
          </ac:inkMkLst>
        </pc:inkChg>
        <pc:inkChg chg="add del mod">
          <ac:chgData name="Gopinadh gn" userId="4121f880588b3a5e" providerId="LiveId" clId="{E7AA0F94-6914-4728-B47B-21030071A838}" dt="2024-07-24T03:32:10.933" v="977"/>
          <ac:inkMkLst>
            <pc:docMk/>
            <pc:sldMk cId="4230106960" sldId="310"/>
            <ac:inkMk id="12" creationId="{0F340A3F-4282-3A97-7574-6383861A132D}"/>
          </ac:inkMkLst>
        </pc:inkChg>
        <pc:inkChg chg="add del mod">
          <ac:chgData name="Gopinadh gn" userId="4121f880588b3a5e" providerId="LiveId" clId="{E7AA0F94-6914-4728-B47B-21030071A838}" dt="2024-07-24T03:32:10.933" v="978"/>
          <ac:inkMkLst>
            <pc:docMk/>
            <pc:sldMk cId="4230106960" sldId="310"/>
            <ac:inkMk id="13" creationId="{FDCEC26D-5EFF-BEF6-FF26-D6A9074C434B}"/>
          </ac:inkMkLst>
        </pc:inkChg>
        <pc:inkChg chg="add del mod">
          <ac:chgData name="Gopinadh gn" userId="4121f880588b3a5e" providerId="LiveId" clId="{E7AA0F94-6914-4728-B47B-21030071A838}" dt="2024-07-24T03:32:10.933" v="976"/>
          <ac:inkMkLst>
            <pc:docMk/>
            <pc:sldMk cId="4230106960" sldId="310"/>
            <ac:inkMk id="16" creationId="{A4ABD133-AB75-788C-28DA-E3A27A54BC96}"/>
          </ac:inkMkLst>
        </pc:inkChg>
        <pc:inkChg chg="add del mod">
          <ac:chgData name="Gopinadh gn" userId="4121f880588b3a5e" providerId="LiveId" clId="{E7AA0F94-6914-4728-B47B-21030071A838}" dt="2024-07-24T03:32:12.911" v="981"/>
          <ac:inkMkLst>
            <pc:docMk/>
            <pc:sldMk cId="4230106960" sldId="310"/>
            <ac:inkMk id="18" creationId="{5FFE541A-D247-A2D6-FB36-9D31AE6B10E4}"/>
          </ac:inkMkLst>
        </pc:inkChg>
        <pc:inkChg chg="add del mod">
          <ac:chgData name="Gopinadh gn" userId="4121f880588b3a5e" providerId="LiveId" clId="{E7AA0F94-6914-4728-B47B-21030071A838}" dt="2024-07-24T03:32:10.933" v="974"/>
          <ac:inkMkLst>
            <pc:docMk/>
            <pc:sldMk cId="4230106960" sldId="310"/>
            <ac:inkMk id="20" creationId="{57BED074-21AB-3BE5-F429-6E7C585858FD}"/>
          </ac:inkMkLst>
        </pc:inkChg>
        <pc:inkChg chg="add del mod">
          <ac:chgData name="Gopinadh gn" userId="4121f880588b3a5e" providerId="LiveId" clId="{E7AA0F94-6914-4728-B47B-21030071A838}" dt="2024-07-24T03:32:12.911" v="980"/>
          <ac:inkMkLst>
            <pc:docMk/>
            <pc:sldMk cId="4230106960" sldId="310"/>
            <ac:inkMk id="21" creationId="{500CA3F0-04B7-9AE1-FED0-CBCB007F3AE9}"/>
          </ac:inkMkLst>
        </pc:inkChg>
        <pc:inkChg chg="add del mod">
          <ac:chgData name="Gopinadh gn" userId="4121f880588b3a5e" providerId="LiveId" clId="{E7AA0F94-6914-4728-B47B-21030071A838}" dt="2024-07-24T03:32:12.927" v="983"/>
          <ac:inkMkLst>
            <pc:docMk/>
            <pc:sldMk cId="4230106960" sldId="310"/>
            <ac:inkMk id="22" creationId="{0AD1EA25-4FF4-F072-1E51-8425F23B658D}"/>
          </ac:inkMkLst>
        </pc:inkChg>
        <pc:inkChg chg="add del mod">
          <ac:chgData name="Gopinadh gn" userId="4121f880588b3a5e" providerId="LiveId" clId="{E7AA0F94-6914-4728-B47B-21030071A838}" dt="2024-07-24T03:32:12.927" v="985"/>
          <ac:inkMkLst>
            <pc:docMk/>
            <pc:sldMk cId="4230106960" sldId="310"/>
            <ac:inkMk id="23" creationId="{11953B71-D3D9-F283-F7D5-4C203EFC415C}"/>
          </ac:inkMkLst>
        </pc:inkChg>
        <pc:inkChg chg="add del mod">
          <ac:chgData name="Gopinadh gn" userId="4121f880588b3a5e" providerId="LiveId" clId="{E7AA0F94-6914-4728-B47B-21030071A838}" dt="2024-07-24T03:32:12.911" v="982"/>
          <ac:inkMkLst>
            <pc:docMk/>
            <pc:sldMk cId="4230106960" sldId="310"/>
            <ac:inkMk id="24" creationId="{4397885A-8FAE-B5F4-1F13-CD1A1E57580F}"/>
          </ac:inkMkLst>
        </pc:inkChg>
        <pc:inkChg chg="add del mod">
          <ac:chgData name="Gopinadh gn" userId="4121f880588b3a5e" providerId="LiveId" clId="{E7AA0F94-6914-4728-B47B-21030071A838}" dt="2024-07-24T03:32:12.927" v="984"/>
          <ac:inkMkLst>
            <pc:docMk/>
            <pc:sldMk cId="4230106960" sldId="310"/>
            <ac:inkMk id="25" creationId="{B33F1C45-E72C-21B0-61C1-01DB66F8E0D1}"/>
          </ac:inkMkLst>
        </pc:inkChg>
      </pc:sldChg>
      <pc:sldChg chg="addSp delSp modSp mod">
        <pc:chgData name="Gopinadh gn" userId="4121f880588b3a5e" providerId="LiveId" clId="{E7AA0F94-6914-4728-B47B-21030071A838}" dt="2024-07-24T03:50:38.115" v="1013" actId="20577"/>
        <pc:sldMkLst>
          <pc:docMk/>
          <pc:sldMk cId="3748348926" sldId="311"/>
        </pc:sldMkLst>
        <pc:spChg chg="add del mod">
          <ac:chgData name="Gopinadh gn" userId="4121f880588b3a5e" providerId="LiveId" clId="{E7AA0F94-6914-4728-B47B-21030071A838}" dt="2024-07-24T03:10:58.986" v="699" actId="21"/>
          <ac:spMkLst>
            <pc:docMk/>
            <pc:sldMk cId="3748348926" sldId="311"/>
            <ac:spMk id="3" creationId="{DC699EE8-667D-3379-86AC-F15A4DD21020}"/>
          </ac:spMkLst>
        </pc:spChg>
        <pc:spChg chg="mod">
          <ac:chgData name="Gopinadh gn" userId="4121f880588b3a5e" providerId="LiveId" clId="{E7AA0F94-6914-4728-B47B-21030071A838}" dt="2024-07-24T03:50:38.115" v="1013" actId="20577"/>
          <ac:spMkLst>
            <pc:docMk/>
            <pc:sldMk cId="3748348926" sldId="311"/>
            <ac:spMk id="11" creationId="{7A49C0DA-C8AE-5ECC-149A-D60ECFF8C1EB}"/>
          </ac:spMkLst>
        </pc:spChg>
        <pc:spChg chg="mod">
          <ac:chgData name="Gopinadh gn" userId="4121f880588b3a5e" providerId="LiveId" clId="{E7AA0F94-6914-4728-B47B-21030071A838}" dt="2024-07-24T03:12:01.366" v="708" actId="255"/>
          <ac:spMkLst>
            <pc:docMk/>
            <pc:sldMk cId="3748348926" sldId="311"/>
            <ac:spMk id="12" creationId="{C6F2BA06-39BD-0413-D150-70F75EA6CC38}"/>
          </ac:spMkLst>
        </pc:spChg>
        <pc:spChg chg="del mod">
          <ac:chgData name="Gopinadh gn" userId="4121f880588b3a5e" providerId="LiveId" clId="{E7AA0F94-6914-4728-B47B-21030071A838}" dt="2024-07-24T03:10:48.606" v="697" actId="21"/>
          <ac:spMkLst>
            <pc:docMk/>
            <pc:sldMk cId="3748348926" sldId="311"/>
            <ac:spMk id="25" creationId="{7798761A-B671-4825-623F-F4726F2BDF28}"/>
          </ac:spMkLst>
        </pc:spChg>
        <pc:picChg chg="add mod">
          <ac:chgData name="Gopinadh gn" userId="4121f880588b3a5e" providerId="LiveId" clId="{E7AA0F94-6914-4728-B47B-21030071A838}" dt="2024-07-24T03:36:38.738" v="996" actId="962"/>
          <ac:picMkLst>
            <pc:docMk/>
            <pc:sldMk cId="3748348926" sldId="311"/>
            <ac:picMk id="6" creationId="{B6B227F8-6738-E00E-8843-B79B6689B196}"/>
          </ac:picMkLst>
        </pc:picChg>
        <pc:picChg chg="add mod">
          <ac:chgData name="Gopinadh gn" userId="4121f880588b3a5e" providerId="LiveId" clId="{E7AA0F94-6914-4728-B47B-21030071A838}" dt="2024-07-24T03:37:14.505" v="1002" actId="14100"/>
          <ac:picMkLst>
            <pc:docMk/>
            <pc:sldMk cId="3748348926" sldId="311"/>
            <ac:picMk id="8" creationId="{CB9BCA20-7019-A360-BCBD-B960A0962DF1}"/>
          </ac:picMkLst>
        </pc:picChg>
      </pc:sldChg>
      <pc:sldChg chg="modSp mod">
        <pc:chgData name="Gopinadh gn" userId="4121f880588b3a5e" providerId="LiveId" clId="{E7AA0F94-6914-4728-B47B-21030071A838}" dt="2024-07-24T03:50:45.752" v="1016" actId="20577"/>
        <pc:sldMkLst>
          <pc:docMk/>
          <pc:sldMk cId="859909800" sldId="312"/>
        </pc:sldMkLst>
        <pc:spChg chg="mod">
          <ac:chgData name="Gopinadh gn" userId="4121f880588b3a5e" providerId="LiveId" clId="{E7AA0F94-6914-4728-B47B-21030071A838}" dt="2024-07-24T03:15:19.761" v="731" actId="2711"/>
          <ac:spMkLst>
            <pc:docMk/>
            <pc:sldMk cId="859909800" sldId="312"/>
            <ac:spMk id="3" creationId="{DE597F60-88E2-C430-D52B-6604405AD55C}"/>
          </ac:spMkLst>
        </pc:spChg>
        <pc:spChg chg="mod">
          <ac:chgData name="Gopinadh gn" userId="4121f880588b3a5e" providerId="LiveId" clId="{E7AA0F94-6914-4728-B47B-21030071A838}" dt="2024-07-24T03:50:45.752" v="1016" actId="20577"/>
          <ac:spMkLst>
            <pc:docMk/>
            <pc:sldMk cId="859909800" sldId="312"/>
            <ac:spMk id="5" creationId="{E95044F7-BD97-2FDE-4E33-A565BCF0EFEC}"/>
          </ac:spMkLst>
        </pc:spChg>
      </pc:sldChg>
      <pc:sldChg chg="addSp delSp modSp mod">
        <pc:chgData name="Gopinadh gn" userId="4121f880588b3a5e" providerId="LiveId" clId="{E7AA0F94-6914-4728-B47B-21030071A838}" dt="2024-07-24T03:21:46.655" v="819" actId="14100"/>
        <pc:sldMkLst>
          <pc:docMk/>
          <pc:sldMk cId="4132147533" sldId="314"/>
        </pc:sldMkLst>
        <pc:spChg chg="mod">
          <ac:chgData name="Gopinadh gn" userId="4121f880588b3a5e" providerId="LiveId" clId="{E7AA0F94-6914-4728-B47B-21030071A838}" dt="2024-07-24T03:21:35.356" v="816" actId="255"/>
          <ac:spMkLst>
            <pc:docMk/>
            <pc:sldMk cId="4132147533" sldId="314"/>
            <ac:spMk id="3" creationId="{DA4B0F3C-5228-C9FB-1212-1D4894C80B46}"/>
          </ac:spMkLst>
        </pc:spChg>
        <pc:spChg chg="del">
          <ac:chgData name="Gopinadh gn" userId="4121f880588b3a5e" providerId="LiveId" clId="{E7AA0F94-6914-4728-B47B-21030071A838}" dt="2024-07-24T03:20:57.611" v="804" actId="21"/>
          <ac:spMkLst>
            <pc:docMk/>
            <pc:sldMk cId="4132147533" sldId="314"/>
            <ac:spMk id="4" creationId="{AE59500A-4B75-29F9-CE37-C3E13D6A566A}"/>
          </ac:spMkLst>
        </pc:spChg>
        <pc:spChg chg="del">
          <ac:chgData name="Gopinadh gn" userId="4121f880588b3a5e" providerId="LiveId" clId="{E7AA0F94-6914-4728-B47B-21030071A838}" dt="2024-07-24T03:20:48.112" v="802" actId="21"/>
          <ac:spMkLst>
            <pc:docMk/>
            <pc:sldMk cId="4132147533" sldId="314"/>
            <ac:spMk id="5" creationId="{7DA9EE9E-3073-7E11-3AA5-F77C3B48A97F}"/>
          </ac:spMkLst>
        </pc:spChg>
        <pc:spChg chg="add del mod">
          <ac:chgData name="Gopinadh gn" userId="4121f880588b3a5e" providerId="LiveId" clId="{E7AA0F94-6914-4728-B47B-21030071A838}" dt="2024-07-24T03:20:52.566" v="803" actId="21"/>
          <ac:spMkLst>
            <pc:docMk/>
            <pc:sldMk cId="4132147533" sldId="314"/>
            <ac:spMk id="6" creationId="{2A276303-6995-B48A-F0A5-7FF2FCE5E2F3}"/>
          </ac:spMkLst>
        </pc:spChg>
        <pc:spChg chg="mod">
          <ac:chgData name="Gopinadh gn" userId="4121f880588b3a5e" providerId="LiveId" clId="{E7AA0F94-6914-4728-B47B-21030071A838}" dt="2024-07-24T03:21:46.655" v="819" actId="14100"/>
          <ac:spMkLst>
            <pc:docMk/>
            <pc:sldMk cId="4132147533" sldId="314"/>
            <ac:spMk id="9" creationId="{EB33A77B-664F-FFD3-D61A-0D344C269A12}"/>
          </ac:spMkLst>
        </pc:spChg>
      </pc:sldChg>
      <pc:sldChg chg="del">
        <pc:chgData name="Gopinadh gn" userId="4121f880588b3a5e" providerId="LiveId" clId="{E7AA0F94-6914-4728-B47B-21030071A838}" dt="2024-07-24T03:21:58.997" v="820" actId="2696"/>
        <pc:sldMkLst>
          <pc:docMk/>
          <pc:sldMk cId="3064996118" sldId="315"/>
        </pc:sldMkLst>
      </pc:sldChg>
      <pc:sldChg chg="addSp delSp modSp mod">
        <pc:chgData name="Gopinadh gn" userId="4121f880588b3a5e" providerId="LiveId" clId="{E7AA0F94-6914-4728-B47B-21030071A838}" dt="2024-07-24T03:50:51.484" v="1019" actId="20577"/>
        <pc:sldMkLst>
          <pc:docMk/>
          <pc:sldMk cId="537809529" sldId="316"/>
        </pc:sldMkLst>
        <pc:spChg chg="del">
          <ac:chgData name="Gopinadh gn" userId="4121f880588b3a5e" providerId="LiveId" clId="{E7AA0F94-6914-4728-B47B-21030071A838}" dt="2024-07-24T03:16:00.708" v="733" actId="21"/>
          <ac:spMkLst>
            <pc:docMk/>
            <pc:sldMk cId="537809529" sldId="316"/>
            <ac:spMk id="3" creationId="{CF3ADB94-FC21-07C5-1FC9-E729C5DEDFC6}"/>
          </ac:spMkLst>
        </pc:spChg>
        <pc:spChg chg="add del mod">
          <ac:chgData name="Gopinadh gn" userId="4121f880588b3a5e" providerId="LiveId" clId="{E7AA0F94-6914-4728-B47B-21030071A838}" dt="2024-07-24T03:16:05.147" v="734" actId="21"/>
          <ac:spMkLst>
            <pc:docMk/>
            <pc:sldMk cId="537809529" sldId="316"/>
            <ac:spMk id="4" creationId="{4557E8D7-47AC-6162-41C3-E4D594CF07EB}"/>
          </ac:spMkLst>
        </pc:spChg>
        <pc:spChg chg="del">
          <ac:chgData name="Gopinadh gn" userId="4121f880588b3a5e" providerId="LiveId" clId="{E7AA0F94-6914-4728-B47B-21030071A838}" dt="2024-07-24T03:17:44.617" v="753" actId="21"/>
          <ac:spMkLst>
            <pc:docMk/>
            <pc:sldMk cId="537809529" sldId="316"/>
            <ac:spMk id="5" creationId="{7F576313-F1C8-57CB-82F6-54BC07D3B9F4}"/>
          </ac:spMkLst>
        </pc:spChg>
        <pc:spChg chg="add del mod">
          <ac:chgData name="Gopinadh gn" userId="4121f880588b3a5e" providerId="LiveId" clId="{E7AA0F94-6914-4728-B47B-21030071A838}" dt="2024-07-24T03:16:24.163" v="736" actId="21"/>
          <ac:spMkLst>
            <pc:docMk/>
            <pc:sldMk cId="537809529" sldId="316"/>
            <ac:spMk id="8" creationId="{97D23225-6875-F89D-323F-28066A1DDC69}"/>
          </ac:spMkLst>
        </pc:spChg>
        <pc:spChg chg="add mod">
          <ac:chgData name="Gopinadh gn" userId="4121f880588b3a5e" providerId="LiveId" clId="{E7AA0F94-6914-4728-B47B-21030071A838}" dt="2024-07-24T03:19:39.235" v="778" actId="2711"/>
          <ac:spMkLst>
            <pc:docMk/>
            <pc:sldMk cId="537809529" sldId="316"/>
            <ac:spMk id="9" creationId="{4557E8D7-47AC-6162-41C3-E4D594CF07EB}"/>
          </ac:spMkLst>
        </pc:spChg>
        <pc:spChg chg="mod">
          <ac:chgData name="Gopinadh gn" userId="4121f880588b3a5e" providerId="LiveId" clId="{E7AA0F94-6914-4728-B47B-21030071A838}" dt="2024-07-24T03:50:51.484" v="1019" actId="20577"/>
          <ac:spMkLst>
            <pc:docMk/>
            <pc:sldMk cId="537809529" sldId="316"/>
            <ac:spMk id="17" creationId="{96E3FD31-D19A-BFEB-821F-C00103830DC9}"/>
          </ac:spMkLst>
        </pc:spChg>
        <pc:graphicFrameChg chg="del">
          <ac:chgData name="Gopinadh gn" userId="4121f880588b3a5e" providerId="LiveId" clId="{E7AA0F94-6914-4728-B47B-21030071A838}" dt="2024-07-24T03:15:36.997" v="732" actId="478"/>
          <ac:graphicFrameMkLst>
            <pc:docMk/>
            <pc:sldMk cId="537809529" sldId="316"/>
            <ac:graphicFrameMk id="6" creationId="{D3F53A55-1F2B-EB7F-3E43-C43170D77989}"/>
          </ac:graphicFrameMkLst>
        </pc:graphicFrameChg>
      </pc:sldChg>
      <pc:sldChg chg="modSp mod">
        <pc:chgData name="Gopinadh gn" userId="4121f880588b3a5e" providerId="LiveId" clId="{E7AA0F94-6914-4728-B47B-21030071A838}" dt="2024-07-24T03:55:11.710" v="1052" actId="20577"/>
        <pc:sldMkLst>
          <pc:docMk/>
          <pc:sldMk cId="1338167130" sldId="317"/>
        </pc:sldMkLst>
        <pc:spChg chg="mod">
          <ac:chgData name="Gopinadh gn" userId="4121f880588b3a5e" providerId="LiveId" clId="{E7AA0F94-6914-4728-B47B-21030071A838}" dt="2024-07-24T03:55:11.710" v="1052" actId="20577"/>
          <ac:spMkLst>
            <pc:docMk/>
            <pc:sldMk cId="1338167130" sldId="317"/>
            <ac:spMk id="3" creationId="{B45A4A65-E8B8-40CF-7ABD-97EA8FA97521}"/>
          </ac:spMkLst>
        </pc:spChg>
      </pc:sldChg>
      <pc:sldChg chg="addSp delSp modSp new mod">
        <pc:chgData name="Gopinadh gn" userId="4121f880588b3a5e" providerId="LiveId" clId="{E7AA0F94-6914-4728-B47B-21030071A838}" dt="2024-07-23T20:01:31.565" v="524" actId="962"/>
        <pc:sldMkLst>
          <pc:docMk/>
          <pc:sldMk cId="497203745" sldId="318"/>
        </pc:sldMkLst>
        <pc:spChg chg="mod">
          <ac:chgData name="Gopinadh gn" userId="4121f880588b3a5e" providerId="LiveId" clId="{E7AA0F94-6914-4728-B47B-21030071A838}" dt="2024-07-23T19:59:47.571" v="493" actId="14100"/>
          <ac:spMkLst>
            <pc:docMk/>
            <pc:sldMk cId="497203745" sldId="318"/>
            <ac:spMk id="2" creationId="{52C1F5B2-D7A2-2947-4D8D-C41832413756}"/>
          </ac:spMkLst>
        </pc:spChg>
        <pc:spChg chg="add del mod">
          <ac:chgData name="Gopinadh gn" userId="4121f880588b3a5e" providerId="LiveId" clId="{E7AA0F94-6914-4728-B47B-21030071A838}" dt="2024-07-23T20:00:53.562" v="513" actId="478"/>
          <ac:spMkLst>
            <pc:docMk/>
            <pc:sldMk cId="497203745" sldId="318"/>
            <ac:spMk id="3" creationId="{7940CAEC-419A-549A-8B8C-EB261F450030}"/>
          </ac:spMkLst>
        </pc:spChg>
        <pc:picChg chg="add mod">
          <ac:chgData name="Gopinadh gn" userId="4121f880588b3a5e" providerId="LiveId" clId="{E7AA0F94-6914-4728-B47B-21030071A838}" dt="2024-07-23T20:00:36.866" v="508" actId="931"/>
          <ac:picMkLst>
            <pc:docMk/>
            <pc:sldMk cId="497203745" sldId="318"/>
            <ac:picMk id="5" creationId="{417A2886-1B89-CAF0-047C-0A5070BEE9D9}"/>
          </ac:picMkLst>
        </pc:picChg>
        <pc:picChg chg="add mod">
          <ac:chgData name="Gopinadh gn" userId="4121f880588b3a5e" providerId="LiveId" clId="{E7AA0F94-6914-4728-B47B-21030071A838}" dt="2024-07-23T20:01:31.565" v="524" actId="962"/>
          <ac:picMkLst>
            <pc:docMk/>
            <pc:sldMk cId="497203745" sldId="318"/>
            <ac:picMk id="7" creationId="{A41E8920-22C7-2471-645B-559CC8938A23}"/>
          </ac:picMkLst>
        </pc:picChg>
      </pc:sldChg>
      <pc:sldChg chg="addSp delSp modSp new mod ord">
        <pc:chgData name="Gopinadh gn" userId="4121f880588b3a5e" providerId="LiveId" clId="{E7AA0F94-6914-4728-B47B-21030071A838}" dt="2024-07-24T03:33:11.434" v="988"/>
        <pc:sldMkLst>
          <pc:docMk/>
          <pc:sldMk cId="4227527828" sldId="319"/>
        </pc:sldMkLst>
        <pc:spChg chg="mod">
          <ac:chgData name="Gopinadh gn" userId="4121f880588b3a5e" providerId="LiveId" clId="{E7AA0F94-6914-4728-B47B-21030071A838}" dt="2024-07-24T03:25:04.967" v="891" actId="20577"/>
          <ac:spMkLst>
            <pc:docMk/>
            <pc:sldMk cId="4227527828" sldId="319"/>
            <ac:spMk id="2" creationId="{85BC9760-FC6B-EC70-5355-52941253D448}"/>
          </ac:spMkLst>
        </pc:spChg>
        <pc:spChg chg="del">
          <ac:chgData name="Gopinadh gn" userId="4121f880588b3a5e" providerId="LiveId" clId="{E7AA0F94-6914-4728-B47B-21030071A838}" dt="2024-07-24T03:24:49.421" v="867" actId="931"/>
          <ac:spMkLst>
            <pc:docMk/>
            <pc:sldMk cId="4227527828" sldId="319"/>
            <ac:spMk id="3" creationId="{DF704285-34F0-B7D1-F6DC-1A5348E25D40}"/>
          </ac:spMkLst>
        </pc:spChg>
        <pc:spChg chg="mod">
          <ac:chgData name="Gopinadh gn" userId="4121f880588b3a5e" providerId="LiveId" clId="{E7AA0F94-6914-4728-B47B-21030071A838}" dt="2024-07-24T03:27:10.346" v="906" actId="2711"/>
          <ac:spMkLst>
            <pc:docMk/>
            <pc:sldMk cId="4227527828" sldId="319"/>
            <ac:spMk id="4" creationId="{281338E7-014B-06CB-0509-12E15313EC97}"/>
          </ac:spMkLst>
        </pc:spChg>
        <pc:picChg chg="add mod">
          <ac:chgData name="Gopinadh gn" userId="4121f880588b3a5e" providerId="LiveId" clId="{E7AA0F94-6914-4728-B47B-21030071A838}" dt="2024-07-24T03:24:58.409" v="872" actId="14100"/>
          <ac:picMkLst>
            <pc:docMk/>
            <pc:sldMk cId="4227527828" sldId="319"/>
            <ac:picMk id="7" creationId="{36512AF0-3A01-55A1-7460-D84165A909D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7/23/2024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854318" cy="5943600"/>
          </a:xfrm>
        </p:spPr>
        <p:txBody>
          <a:bodyPr anchor="ctr"/>
          <a:lstStyle/>
          <a:p>
            <a:r>
              <a:rPr lang="en-US" dirty="0"/>
              <a:t>Early Detection of Coffee Leaf Rust Through Convolutional Neural Networks Trained on Low-Resolution Images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Authors:</a:t>
            </a:r>
            <a:br>
              <a:rPr lang="en-US" dirty="0"/>
            </a:br>
            <a:r>
              <a:rPr lang="en-US" dirty="0"/>
              <a:t>Shrikanth Narayanan(USC)</a:t>
            </a:r>
            <a:br>
              <a:rPr lang="en-US" dirty="0"/>
            </a:br>
            <a:r>
              <a:rPr lang="en-US" dirty="0" err="1"/>
              <a:t>Angelly</a:t>
            </a:r>
            <a:r>
              <a:rPr lang="en-US" dirty="0"/>
              <a:t> Cabrera(USC)</a:t>
            </a:r>
            <a:br>
              <a:rPr lang="en-US" dirty="0"/>
            </a:br>
            <a:r>
              <a:rPr lang="en-US" dirty="0" err="1"/>
              <a:t>Kleanthis</a:t>
            </a:r>
            <a:r>
              <a:rPr lang="en-US" dirty="0"/>
              <a:t> </a:t>
            </a:r>
            <a:r>
              <a:rPr lang="en-US" dirty="0" err="1"/>
              <a:t>Avramidis</a:t>
            </a:r>
            <a:r>
              <a:rPr lang="en-US" dirty="0"/>
              <a:t>(USC)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Critical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6708726" cy="390448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masis MT Pro Medium" panose="02040604050005020304" pitchFamily="18" charset="0"/>
              </a:rPr>
              <a:t>The high-pass filtering technique effectively highlighted early rust lesions, making the model efficient with low-resolution images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masis MT Pro Medium" panose="02040604050005020304" pitchFamily="18" charset="0"/>
              </a:rPr>
              <a:t>The method reduced the need for high-quality, large datasets, addressing a major limitation in resource-limited settings.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masis MT Pro Medium" panose="02040604050005020304" pitchFamily="18" charset="0"/>
              </a:rPr>
              <a:t>Future research could explore unsupervised labeling,</a:t>
            </a:r>
            <a:r>
              <a:rPr lang="en-US" sz="2000" dirty="0">
                <a:latin typeface="Amasis MT Pro Medium" panose="02040604050005020304" pitchFamily="18" charset="0"/>
              </a:rPr>
              <a:t> such as k-nearest neighbors (KNNs), for scoring the severity of leaf rust</a:t>
            </a:r>
            <a:r>
              <a:rPr lang="en-US" sz="2400" dirty="0">
                <a:latin typeface="Amasis MT Pro Medium" panose="02040604050005020304" pitchFamily="18" charset="0"/>
              </a:rPr>
              <a:t>.</a:t>
            </a:r>
          </a:p>
        </p:txBody>
      </p:sp>
      <p:pic>
        <p:nvPicPr>
          <p:cNvPr id="15" name="Picture Placeholder 14" descr="A person in an apron holding a computer">
            <a:extLst>
              <a:ext uri="{FF2B5EF4-FFF2-40B4-BE49-F238E27FC236}">
                <a16:creationId xmlns:a16="http://schemas.microsoft.com/office/drawing/2014/main" id="{48869757-F643-C013-26AA-3DDE9508009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331" r="331"/>
          <a:stretch/>
        </p:blipFill>
        <p:spPr>
          <a:xfrm>
            <a:off x="7623125" y="-20757"/>
            <a:ext cx="4589511" cy="6555026"/>
          </a:xfrm>
        </p:spPr>
      </p:pic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E3FD31-D19A-BFEB-821F-C0010383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10360152" cy="475989"/>
          </a:xfrm>
        </p:spPr>
        <p:txBody>
          <a:bodyPr/>
          <a:lstStyle/>
          <a:p>
            <a:r>
              <a:rPr lang="en-US" dirty="0"/>
              <a:t>7. REFERENCES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557E8D7-47AC-6162-41C3-E4D594CF07E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475989"/>
            <a:ext cx="12192000" cy="648848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masis MT Pro Medium" panose="02040604050005020304" pitchFamily="18" charset="0"/>
              </a:rPr>
              <a:t>[1] A. </a:t>
            </a:r>
            <a:r>
              <a:rPr lang="en-US" dirty="0" err="1">
                <a:latin typeface="Amasis MT Pro Medium" panose="02040604050005020304" pitchFamily="18" charset="0"/>
              </a:rPr>
              <a:t>Koutouleas</a:t>
            </a:r>
            <a:r>
              <a:rPr lang="en-US" dirty="0">
                <a:latin typeface="Amasis MT Pro Medium" panose="02040604050005020304" pitchFamily="18" charset="0"/>
              </a:rPr>
              <a:t>, D. B. </a:t>
            </a:r>
            <a:r>
              <a:rPr lang="en-US" dirty="0" err="1">
                <a:latin typeface="Amasis MT Pro Medium" panose="02040604050005020304" pitchFamily="18" charset="0"/>
              </a:rPr>
              <a:t>Collinge</a:t>
            </a:r>
            <a:r>
              <a:rPr lang="en-US" dirty="0">
                <a:latin typeface="Amasis MT Pro Medium" panose="02040604050005020304" pitchFamily="18" charset="0"/>
              </a:rPr>
              <a:t>, and E. Boa, “The coffee leaf rust pan demic: An ever-present danger to coffee production,” Plant pathology, vol. 73, no. 3, pp. 522–534, 2024, </a:t>
            </a:r>
            <a:r>
              <a:rPr lang="en-US" dirty="0" err="1">
                <a:latin typeface="Amasis MT Pro Medium" panose="02040604050005020304" pitchFamily="18" charset="0"/>
              </a:rPr>
              <a:t>doi</a:t>
            </a:r>
            <a:r>
              <a:rPr lang="en-US" dirty="0">
                <a:latin typeface="Amasis MT Pro Medium" panose="02040604050005020304" pitchFamily="18" charset="0"/>
              </a:rPr>
              <a:t>: 10.1111/ppa.13846. </a:t>
            </a:r>
          </a:p>
          <a:p>
            <a:r>
              <a:rPr lang="en-US" dirty="0">
                <a:latin typeface="Amasis MT Pro Medium" panose="02040604050005020304" pitchFamily="18" charset="0"/>
              </a:rPr>
              <a:t>[2] J. Avelino et al., “The coffee rust crises in Colombia and Central Amer </a:t>
            </a:r>
            <a:r>
              <a:rPr lang="en-US" dirty="0" err="1">
                <a:latin typeface="Amasis MT Pro Medium" panose="02040604050005020304" pitchFamily="18" charset="0"/>
              </a:rPr>
              <a:t>ica</a:t>
            </a:r>
            <a:r>
              <a:rPr lang="en-US" dirty="0">
                <a:latin typeface="Amasis MT Pro Medium" panose="02040604050005020304" pitchFamily="18" charset="0"/>
              </a:rPr>
              <a:t> (2008–2013): impacts, plausible causes and proposed solutions,” Food security, vol. 7, no. 2, pp. 303–321, 2015, </a:t>
            </a:r>
            <a:r>
              <a:rPr lang="en-US" dirty="0" err="1">
                <a:latin typeface="Amasis MT Pro Medium" panose="02040604050005020304" pitchFamily="18" charset="0"/>
              </a:rPr>
              <a:t>doi</a:t>
            </a:r>
            <a:r>
              <a:rPr lang="en-US" dirty="0">
                <a:latin typeface="Amasis MT Pro Medium" panose="02040604050005020304" pitchFamily="18" charset="0"/>
              </a:rPr>
              <a:t>: 10.1007/s12571 015-0446-9.</a:t>
            </a:r>
          </a:p>
          <a:p>
            <a:r>
              <a:rPr lang="en-US" dirty="0">
                <a:latin typeface="Amasis MT Pro Medium" panose="02040604050005020304" pitchFamily="18" charset="0"/>
              </a:rPr>
              <a:t> [3] A. P. Marcos, N. L. Silva </a:t>
            </a:r>
            <a:r>
              <a:rPr lang="en-US" dirty="0" err="1">
                <a:latin typeface="Amasis MT Pro Medium" panose="02040604050005020304" pitchFamily="18" charset="0"/>
              </a:rPr>
              <a:t>Rodovalho</a:t>
            </a:r>
            <a:r>
              <a:rPr lang="en-US" dirty="0">
                <a:latin typeface="Amasis MT Pro Medium" panose="02040604050005020304" pitchFamily="18" charset="0"/>
              </a:rPr>
              <a:t> and A. R. Backes, ”Coffee Leaf Rust Detection Using Convolutional Neural Network,” 2019 XV Workshop de </a:t>
            </a:r>
            <a:r>
              <a:rPr lang="en-US" dirty="0" err="1">
                <a:latin typeface="Amasis MT Pro Medium" panose="02040604050005020304" pitchFamily="18" charset="0"/>
              </a:rPr>
              <a:t>Visao</a:t>
            </a:r>
            <a:r>
              <a:rPr lang="en-US" dirty="0">
                <a:latin typeface="Amasis MT Pro Medium" panose="02040604050005020304" pitchFamily="18" charset="0"/>
              </a:rPr>
              <a:t> </a:t>
            </a:r>
            <a:r>
              <a:rPr lang="en-US" dirty="0" err="1">
                <a:latin typeface="Amasis MT Pro Medium" panose="02040604050005020304" pitchFamily="18" charset="0"/>
              </a:rPr>
              <a:t>Computacional</a:t>
            </a:r>
            <a:r>
              <a:rPr lang="en-US" dirty="0">
                <a:latin typeface="Amasis MT Pro Medium" panose="02040604050005020304" pitchFamily="18" charset="0"/>
              </a:rPr>
              <a:t> (WVC), Sao Bernardo do Campo, Brazil, 2019, pp. 38-42, </a:t>
            </a:r>
            <a:r>
              <a:rPr lang="en-US" dirty="0" err="1">
                <a:latin typeface="Amasis MT Pro Medium" panose="02040604050005020304" pitchFamily="18" charset="0"/>
              </a:rPr>
              <a:t>doi</a:t>
            </a:r>
            <a:r>
              <a:rPr lang="en-US" dirty="0">
                <a:latin typeface="Amasis MT Pro Medium" panose="02040604050005020304" pitchFamily="18" charset="0"/>
              </a:rPr>
              <a:t>: 10.1109/WVC.2019.8876931.</a:t>
            </a:r>
          </a:p>
          <a:p>
            <a:r>
              <a:rPr lang="en-US" dirty="0">
                <a:latin typeface="Amasis MT Pro Medium" panose="02040604050005020304" pitchFamily="18" charset="0"/>
              </a:rPr>
              <a:t> [4] I. Merle, P. </a:t>
            </a:r>
            <a:r>
              <a:rPr lang="en-US" dirty="0" err="1">
                <a:latin typeface="Amasis MT Pro Medium" panose="02040604050005020304" pitchFamily="18" charset="0"/>
              </a:rPr>
              <a:t>Tixier</a:t>
            </a:r>
            <a:r>
              <a:rPr lang="en-US" dirty="0">
                <a:latin typeface="Amasis MT Pro Medium" panose="02040604050005020304" pitchFamily="18" charset="0"/>
              </a:rPr>
              <a:t>, E. de M. </a:t>
            </a:r>
            <a:r>
              <a:rPr lang="en-US" dirty="0" err="1">
                <a:latin typeface="Amasis MT Pro Medium" panose="02040604050005020304" pitchFamily="18" charset="0"/>
              </a:rPr>
              <a:t>Virginio</a:t>
            </a:r>
            <a:r>
              <a:rPr lang="en-US" dirty="0">
                <a:latin typeface="Amasis MT Pro Medium" panose="02040604050005020304" pitchFamily="18" charset="0"/>
              </a:rPr>
              <a:t> Filho, C. </a:t>
            </a:r>
            <a:r>
              <a:rPr lang="en-US" dirty="0" err="1">
                <a:latin typeface="Amasis MT Pro Medium" panose="02040604050005020304" pitchFamily="18" charset="0"/>
              </a:rPr>
              <a:t>Cilas</a:t>
            </a:r>
            <a:r>
              <a:rPr lang="en-US" dirty="0">
                <a:latin typeface="Amasis MT Pro Medium" panose="02040604050005020304" pitchFamily="18" charset="0"/>
              </a:rPr>
              <a:t>, and J. Avelino, “Forecast models of coffee leaf rust symptoms and signs based on identified microclimatic combinations in coffee-based agroforestry sys </a:t>
            </a:r>
            <a:r>
              <a:rPr lang="en-US" dirty="0" err="1">
                <a:latin typeface="Amasis MT Pro Medium" panose="02040604050005020304" pitchFamily="18" charset="0"/>
              </a:rPr>
              <a:t>tems</a:t>
            </a:r>
            <a:r>
              <a:rPr lang="en-US" dirty="0">
                <a:latin typeface="Amasis MT Pro Medium" panose="02040604050005020304" pitchFamily="18" charset="0"/>
              </a:rPr>
              <a:t> in Costa Rica,” Crop protection, vol. 130, pp. 105046-, 2020, </a:t>
            </a:r>
            <a:r>
              <a:rPr lang="en-US" dirty="0" err="1">
                <a:latin typeface="Amasis MT Pro Medium" panose="02040604050005020304" pitchFamily="18" charset="0"/>
              </a:rPr>
              <a:t>doi</a:t>
            </a:r>
            <a:r>
              <a:rPr lang="en-US" dirty="0">
                <a:latin typeface="Amasis MT Pro Medium" panose="02040604050005020304" pitchFamily="18" charset="0"/>
              </a:rPr>
              <a:t>: 10.1016/j.cropro.2019.105046. </a:t>
            </a:r>
          </a:p>
          <a:p>
            <a:r>
              <a:rPr lang="en-US" dirty="0">
                <a:latin typeface="Amasis MT Pro Medium" panose="02040604050005020304" pitchFamily="18" charset="0"/>
              </a:rPr>
              <a:t>[5] G. Dutta, ”Coffee Leaf Diseases,” Kaggle, Dataset, May 2023. [Online]. Available: https://www.kaggle.com/datasets/gauravduttakiit/ coffee-leaf-diseases.</a:t>
            </a:r>
          </a:p>
          <a:p>
            <a:r>
              <a:rPr lang="en-US" dirty="0">
                <a:latin typeface="Amasis MT Pro Medium" panose="02040604050005020304" pitchFamily="18" charset="0"/>
              </a:rPr>
              <a:t> [6] D. </a:t>
            </a:r>
            <a:r>
              <a:rPr lang="en-US" dirty="0" err="1">
                <a:latin typeface="Amasis MT Pro Medium" panose="02040604050005020304" pitchFamily="18" charset="0"/>
              </a:rPr>
              <a:t>Vel´asquez</a:t>
            </a:r>
            <a:r>
              <a:rPr lang="en-US" dirty="0">
                <a:latin typeface="Amasis MT Pro Medium" panose="02040604050005020304" pitchFamily="18" charset="0"/>
              </a:rPr>
              <a:t>, A. </a:t>
            </a:r>
            <a:r>
              <a:rPr lang="en-US" dirty="0" err="1">
                <a:latin typeface="Amasis MT Pro Medium" panose="02040604050005020304" pitchFamily="18" charset="0"/>
              </a:rPr>
              <a:t>S´anchez</a:t>
            </a:r>
            <a:r>
              <a:rPr lang="en-US" dirty="0">
                <a:latin typeface="Amasis MT Pro Medium" panose="02040604050005020304" pitchFamily="18" charset="0"/>
              </a:rPr>
              <a:t>, S. Sarmiento, M. Toro, M. </a:t>
            </a:r>
            <a:r>
              <a:rPr lang="en-US" dirty="0" err="1">
                <a:latin typeface="Amasis MT Pro Medium" panose="02040604050005020304" pitchFamily="18" charset="0"/>
              </a:rPr>
              <a:t>Maiza</a:t>
            </a:r>
            <a:r>
              <a:rPr lang="en-US" dirty="0">
                <a:latin typeface="Amasis MT Pro Medium" panose="02040604050005020304" pitchFamily="18" charset="0"/>
              </a:rPr>
              <a:t>, and B. Sierra, “A method for detecting coffee leaf rust through wireless sensor networks, remote sensing, and deep learning: Case study of the </a:t>
            </a:r>
            <a:r>
              <a:rPr lang="en-US" dirty="0" err="1">
                <a:latin typeface="Amasis MT Pro Medium" panose="02040604050005020304" pitchFamily="18" charset="0"/>
              </a:rPr>
              <a:t>Caturra</a:t>
            </a:r>
            <a:r>
              <a:rPr lang="en-US" dirty="0">
                <a:latin typeface="Amasis MT Pro Medium" panose="02040604050005020304" pitchFamily="18" charset="0"/>
              </a:rPr>
              <a:t> variety in Colombia,” Applied sciences, vol. 10, no. 2, pp. 697-, 2020, </a:t>
            </a:r>
            <a:r>
              <a:rPr lang="en-US" dirty="0" err="1">
                <a:latin typeface="Amasis MT Pro Medium" panose="02040604050005020304" pitchFamily="18" charset="0"/>
              </a:rPr>
              <a:t>doi</a:t>
            </a:r>
            <a:r>
              <a:rPr lang="en-US" dirty="0">
                <a:latin typeface="Amasis MT Pro Medium" panose="02040604050005020304" pitchFamily="18" charset="0"/>
              </a:rPr>
              <a:t>: 10.3390/app10020697.</a:t>
            </a:r>
          </a:p>
          <a:p>
            <a:r>
              <a:rPr lang="en-US" dirty="0">
                <a:latin typeface="Amasis MT Pro Medium" panose="02040604050005020304" pitchFamily="18" charset="0"/>
              </a:rPr>
              <a:t> [7] F. G. </a:t>
            </a:r>
            <a:r>
              <a:rPr lang="en-US" dirty="0" err="1">
                <a:latin typeface="Amasis MT Pro Medium" panose="02040604050005020304" pitchFamily="18" charset="0"/>
              </a:rPr>
              <a:t>Waldamichael</a:t>
            </a:r>
            <a:r>
              <a:rPr lang="en-US" dirty="0">
                <a:latin typeface="Amasis MT Pro Medium" panose="02040604050005020304" pitchFamily="18" charset="0"/>
              </a:rPr>
              <a:t>, T. G. </a:t>
            </a:r>
            <a:r>
              <a:rPr lang="en-US" dirty="0" err="1">
                <a:latin typeface="Amasis MT Pro Medium" panose="02040604050005020304" pitchFamily="18" charset="0"/>
              </a:rPr>
              <a:t>Debelee</a:t>
            </a:r>
            <a:r>
              <a:rPr lang="en-US" dirty="0">
                <a:latin typeface="Amasis MT Pro Medium" panose="02040604050005020304" pitchFamily="18" charset="0"/>
              </a:rPr>
              <a:t>, and Y. M. Ayano, “Coffee disease detection using a robust HSV color-based segmentation and transfer learning for use on smartphones,” International journal of intelligent systems, vol. 37, no. 8, pp. 4967–4993, 2022, </a:t>
            </a:r>
            <a:r>
              <a:rPr lang="en-US" dirty="0" err="1">
                <a:latin typeface="Amasis MT Pro Medium" panose="02040604050005020304" pitchFamily="18" charset="0"/>
              </a:rPr>
              <a:t>doi</a:t>
            </a:r>
            <a:r>
              <a:rPr lang="en-US" dirty="0">
                <a:latin typeface="Amasis MT Pro Medium" panose="02040604050005020304" pitchFamily="18" charset="0"/>
              </a:rPr>
              <a:t>: 10.1002/int.22747.</a:t>
            </a:r>
          </a:p>
          <a:p>
            <a:r>
              <a:rPr lang="en-US" dirty="0">
                <a:latin typeface="Amasis MT Pro Medium" panose="02040604050005020304" pitchFamily="18" charset="0"/>
              </a:rPr>
              <a:t> [8] D. </a:t>
            </a:r>
            <a:r>
              <a:rPr lang="en-US" dirty="0" err="1">
                <a:latin typeface="Amasis MT Pro Medium" panose="02040604050005020304" pitchFamily="18" charset="0"/>
              </a:rPr>
              <a:t>Novtahaning</a:t>
            </a:r>
            <a:r>
              <a:rPr lang="en-US" dirty="0">
                <a:latin typeface="Amasis MT Pro Medium" panose="02040604050005020304" pitchFamily="18" charset="0"/>
              </a:rPr>
              <a:t>, H. A. Shah, and J. M. Kang, “Deep Learning Ensemble Based Automated and High-Performing Recognition of Coffee Leaf Disease,” Agriculture (Basel), vol. 12, no. 11, pp. 1909-, 2022, </a:t>
            </a:r>
            <a:r>
              <a:rPr lang="en-US" dirty="0" err="1">
                <a:latin typeface="Amasis MT Pro Medium" panose="02040604050005020304" pitchFamily="18" charset="0"/>
              </a:rPr>
              <a:t>doi</a:t>
            </a:r>
            <a:r>
              <a:rPr lang="en-US" dirty="0">
                <a:latin typeface="Amasis MT Pro Medium" panose="02040604050005020304" pitchFamily="18" charset="0"/>
              </a:rPr>
              <a:t>: 10.3390/agriculture12111909.</a:t>
            </a:r>
          </a:p>
          <a:p>
            <a:r>
              <a:rPr lang="en-US" dirty="0">
                <a:latin typeface="Amasis MT Pro Medium" panose="02040604050005020304" pitchFamily="18" charset="0"/>
              </a:rPr>
              <a:t>[9] H. Xiong et al., “</a:t>
            </a:r>
            <a:r>
              <a:rPr lang="en-US" dirty="0" err="1">
                <a:latin typeface="Amasis MT Pro Medium" panose="02040604050005020304" pitchFamily="18" charset="0"/>
              </a:rPr>
              <a:t>DiffuCNN</a:t>
            </a:r>
            <a:r>
              <a:rPr lang="en-US" dirty="0">
                <a:latin typeface="Amasis MT Pro Medium" panose="02040604050005020304" pitchFamily="18" charset="0"/>
              </a:rPr>
              <a:t>: Tobacco Disease Identification and Grad </a:t>
            </a:r>
            <a:r>
              <a:rPr lang="en-US" dirty="0" err="1">
                <a:latin typeface="Amasis MT Pro Medium" panose="02040604050005020304" pitchFamily="18" charset="0"/>
              </a:rPr>
              <a:t>ing</a:t>
            </a:r>
            <a:r>
              <a:rPr lang="en-US" dirty="0">
                <a:latin typeface="Amasis MT Pro Medium" panose="02040604050005020304" pitchFamily="18" charset="0"/>
              </a:rPr>
              <a:t> Model in Low-Resolution Complex Agricultural Scenes,” Agri culture (Basel), vol. 14, no. 2, pp. 318-, 2024, </a:t>
            </a:r>
            <a:r>
              <a:rPr lang="en-US" dirty="0" err="1">
                <a:latin typeface="Amasis MT Pro Medium" panose="02040604050005020304" pitchFamily="18" charset="0"/>
              </a:rPr>
              <a:t>doi</a:t>
            </a:r>
            <a:r>
              <a:rPr lang="en-US" dirty="0">
                <a:latin typeface="Amasis MT Pro Medium" panose="02040604050005020304" pitchFamily="18" charset="0"/>
              </a:rPr>
              <a:t>: 10.3390/</a:t>
            </a:r>
            <a:r>
              <a:rPr lang="en-US" dirty="0" err="1">
                <a:latin typeface="Amasis MT Pro Medium" panose="02040604050005020304" pitchFamily="18" charset="0"/>
              </a:rPr>
              <a:t>agricul</a:t>
            </a:r>
            <a:r>
              <a:rPr lang="en-US" dirty="0">
                <a:latin typeface="Amasis MT Pro Medium" panose="02040604050005020304" pitchFamily="18" charset="0"/>
              </a:rPr>
              <a:t> ture14020318.</a:t>
            </a:r>
          </a:p>
        </p:txBody>
      </p:sp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7995"/>
            <a:ext cx="11274552" cy="851769"/>
          </a:xfrm>
        </p:spPr>
        <p:txBody>
          <a:bodyPr/>
          <a:lstStyle/>
          <a:p>
            <a:r>
              <a:rPr lang="en-US" sz="3200" dirty="0"/>
              <a:t>References(</a:t>
            </a:r>
            <a:r>
              <a:rPr lang="en-US" sz="3200" dirty="0" err="1"/>
              <a:t>cont</a:t>
            </a:r>
            <a:r>
              <a:rPr lang="en-US" sz="3200" dirty="0"/>
              <a:t>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0F3C-5228-C9FB-1212-1D4894C80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039111"/>
            <a:ext cx="12191999" cy="3840480"/>
          </a:xfrm>
        </p:spPr>
        <p:txBody>
          <a:bodyPr>
            <a:noAutofit/>
          </a:bodyPr>
          <a:lstStyle/>
          <a:p>
            <a:r>
              <a:rPr lang="en-US" dirty="0">
                <a:latin typeface="Amasis MT Pro Medium" panose="02040604050005020304" pitchFamily="18" charset="0"/>
              </a:rPr>
              <a:t>[10] J. I. Chen, H. Wang, K.-L. Du, and V. Suma, “Deep-CNN for Plant Dis ease Diagnosis Using Low Resolution Leaf Images,” in Machine Learn </a:t>
            </a:r>
            <a:r>
              <a:rPr lang="en-US" dirty="0" err="1">
                <a:latin typeface="Amasis MT Pro Medium" panose="02040604050005020304" pitchFamily="18" charset="0"/>
              </a:rPr>
              <a:t>ing</a:t>
            </a:r>
            <a:r>
              <a:rPr lang="en-US" dirty="0">
                <a:latin typeface="Amasis MT Pro Medium" panose="02040604050005020304" pitchFamily="18" charset="0"/>
              </a:rPr>
              <a:t> and Autonomous Systems, vol. 269, Singapore: Springer Singapore Pte. Limited, 2022, pp. 459–469. </a:t>
            </a:r>
            <a:r>
              <a:rPr lang="en-US" dirty="0" err="1">
                <a:latin typeface="Amasis MT Pro Medium" panose="02040604050005020304" pitchFamily="18" charset="0"/>
              </a:rPr>
              <a:t>doi</a:t>
            </a:r>
            <a:r>
              <a:rPr lang="en-US" dirty="0">
                <a:latin typeface="Amasis MT Pro Medium" panose="02040604050005020304" pitchFamily="18" charset="0"/>
              </a:rPr>
              <a:t>: 10.1007/978-981-16-7996-4 33. </a:t>
            </a:r>
          </a:p>
          <a:p>
            <a:r>
              <a:rPr lang="en-US" dirty="0">
                <a:latin typeface="Amasis MT Pro Medium" panose="02040604050005020304" pitchFamily="18" charset="0"/>
              </a:rPr>
              <a:t>[11] Alvaro Leandro Cavalcante Carneiro, L. de Brito Silva, and Marisa Silveira Almeida Renaud </a:t>
            </a:r>
            <a:r>
              <a:rPr lang="en-US" dirty="0" err="1">
                <a:latin typeface="Amasis MT Pro Medium" panose="02040604050005020304" pitchFamily="18" charset="0"/>
              </a:rPr>
              <a:t>Faulin</a:t>
            </a:r>
            <a:r>
              <a:rPr lang="en-US" dirty="0">
                <a:latin typeface="Amasis MT Pro Medium" panose="02040604050005020304" pitchFamily="18" charset="0"/>
              </a:rPr>
              <a:t>, “Artificial intelligence for detection and quantification of rust and leaf miner in coffee crop,” arXiv.org, 2021, </a:t>
            </a:r>
            <a:r>
              <a:rPr lang="en-US" dirty="0" err="1">
                <a:latin typeface="Amasis MT Pro Medium" panose="02040604050005020304" pitchFamily="18" charset="0"/>
              </a:rPr>
              <a:t>doi</a:t>
            </a:r>
            <a:r>
              <a:rPr lang="en-US" dirty="0">
                <a:latin typeface="Amasis MT Pro Medium" panose="02040604050005020304" pitchFamily="18" charset="0"/>
              </a:rPr>
              <a:t>: 10.48550/arxiv.2103.11241.</a:t>
            </a:r>
          </a:p>
          <a:p>
            <a:r>
              <a:rPr lang="en-US" dirty="0">
                <a:latin typeface="Amasis MT Pro Medium" panose="02040604050005020304" pitchFamily="18" charset="0"/>
              </a:rPr>
              <a:t> [12] A. </a:t>
            </a:r>
            <a:r>
              <a:rPr lang="en-US" dirty="0" err="1">
                <a:latin typeface="Amasis MT Pro Medium" panose="02040604050005020304" pitchFamily="18" charset="0"/>
              </a:rPr>
              <a:t>Krizhevsky</a:t>
            </a:r>
            <a:r>
              <a:rPr lang="en-US" dirty="0">
                <a:latin typeface="Amasis MT Pro Medium" panose="02040604050005020304" pitchFamily="18" charset="0"/>
              </a:rPr>
              <a:t>, I. </a:t>
            </a:r>
            <a:r>
              <a:rPr lang="en-US" dirty="0" err="1">
                <a:latin typeface="Amasis MT Pro Medium" panose="02040604050005020304" pitchFamily="18" charset="0"/>
              </a:rPr>
              <a:t>Sutskever</a:t>
            </a:r>
            <a:r>
              <a:rPr lang="en-US" dirty="0">
                <a:latin typeface="Amasis MT Pro Medium" panose="02040604050005020304" pitchFamily="18" charset="0"/>
              </a:rPr>
              <a:t>, and G. Hinton, ImageNet classification with deep convolutional neural networks, vol. 60, no. 6. NEW YORK: ACM, 2017, pp. 84–90. </a:t>
            </a:r>
            <a:r>
              <a:rPr lang="en-US" dirty="0" err="1">
                <a:latin typeface="Amasis MT Pro Medium" panose="02040604050005020304" pitchFamily="18" charset="0"/>
              </a:rPr>
              <a:t>doi</a:t>
            </a:r>
            <a:r>
              <a:rPr lang="en-US" dirty="0">
                <a:latin typeface="Amasis MT Pro Medium" panose="02040604050005020304" pitchFamily="18" charset="0"/>
              </a:rPr>
              <a:t>: 10.1145/3065386.</a:t>
            </a:r>
          </a:p>
          <a:p>
            <a:r>
              <a:rPr lang="en-US" dirty="0">
                <a:latin typeface="Amasis MT Pro Medium" panose="02040604050005020304" pitchFamily="18" charset="0"/>
              </a:rPr>
              <a:t> [13] T. C. Pham, V. D. Nguyen, C. H. Le, M. </a:t>
            </a:r>
            <a:r>
              <a:rPr lang="en-US" dirty="0" err="1">
                <a:latin typeface="Amasis MT Pro Medium" panose="02040604050005020304" pitchFamily="18" charset="0"/>
              </a:rPr>
              <a:t>Packianather</a:t>
            </a:r>
            <a:r>
              <a:rPr lang="en-US" dirty="0">
                <a:latin typeface="Amasis MT Pro Medium" panose="02040604050005020304" pitchFamily="18" charset="0"/>
              </a:rPr>
              <a:t>, and V. D. Hoang, “Artificial intelligence-based solutions for coffee leaf disease </a:t>
            </a:r>
            <a:r>
              <a:rPr lang="en-US" dirty="0" err="1">
                <a:latin typeface="Amasis MT Pro Medium" panose="02040604050005020304" pitchFamily="18" charset="0"/>
              </a:rPr>
              <a:t>classifica</a:t>
            </a:r>
            <a:r>
              <a:rPr lang="en-US" dirty="0">
                <a:latin typeface="Amasis MT Pro Medium" panose="02040604050005020304" pitchFamily="18" charset="0"/>
              </a:rPr>
              <a:t> </a:t>
            </a:r>
            <a:r>
              <a:rPr lang="en-US" dirty="0" err="1">
                <a:latin typeface="Amasis MT Pro Medium" panose="02040604050005020304" pitchFamily="18" charset="0"/>
              </a:rPr>
              <a:t>tion</a:t>
            </a:r>
            <a:r>
              <a:rPr lang="en-US" dirty="0">
                <a:latin typeface="Amasis MT Pro Medium" panose="02040604050005020304" pitchFamily="18" charset="0"/>
              </a:rPr>
              <a:t>,” IOP Conference Series: Earth and Environmental Science, vol. 1278, no. 1, pp. 12004-, 2023, </a:t>
            </a:r>
            <a:r>
              <a:rPr lang="en-US" dirty="0" err="1">
                <a:latin typeface="Amasis MT Pro Medium" panose="02040604050005020304" pitchFamily="18" charset="0"/>
              </a:rPr>
              <a:t>doi</a:t>
            </a:r>
            <a:r>
              <a:rPr lang="en-US" dirty="0">
                <a:latin typeface="Amasis MT Pro Medium" panose="02040604050005020304" pitchFamily="18" charset="0"/>
              </a:rPr>
              <a:t>: 10.1088/1755-1315/1278/1/012004.</a:t>
            </a:r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399"/>
            <a:ext cx="4900558" cy="5123145"/>
          </a:xfrm>
        </p:spPr>
        <p:txBody>
          <a:bodyPr anchor="ctr"/>
          <a:lstStyle/>
          <a:p>
            <a:r>
              <a:rPr lang="en-US" sz="3200" dirty="0">
                <a:latin typeface="Amasis MT Pro Black" panose="02040A04050005020304" pitchFamily="18" charset="0"/>
              </a:rPr>
              <a:t>Gopinadh K</a:t>
            </a:r>
          </a:p>
          <a:p>
            <a:r>
              <a:rPr lang="en-US" sz="3200" dirty="0">
                <a:latin typeface="Amasis MT Pro Black" panose="02040A04050005020304" pitchFamily="18" charset="0"/>
              </a:rPr>
              <a:t>700763819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2226894"/>
              </p:ext>
            </p:extLst>
          </p:nvPr>
        </p:nvGraphicFramePr>
        <p:xfrm>
          <a:off x="6643314" y="130629"/>
          <a:ext cx="5548686" cy="8260080"/>
        </p:xfrm>
        <a:graphic>
          <a:graphicData uri="http://schemas.openxmlformats.org/drawingml/2006/table">
            <a:tbl>
              <a:tblPr firstRow="1" bandRow="1"/>
              <a:tblGrid>
                <a:gridCol w="5548686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69552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Motivation</a:t>
                      </a:r>
                      <a:endParaRPr lang="en-US" sz="3200" b="0" dirty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algn="r"/>
                      <a:r>
                        <a:rPr lang="en-US" sz="2400" b="0" dirty="0">
                          <a:latin typeface="+mj-lt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769552">
                <a:tc>
                  <a:txBody>
                    <a:bodyPr/>
                    <a:lstStyle/>
                    <a:p>
                      <a:pPr algn="r"/>
                      <a:r>
                        <a:rPr lang="en-US" sz="3200" dirty="0"/>
                        <a:t>Problem statement</a:t>
                      </a:r>
                    </a:p>
                    <a:p>
                      <a:pPr algn="r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769552">
                <a:tc>
                  <a:txBody>
                    <a:bodyPr/>
                    <a:lstStyle/>
                    <a:p>
                      <a:pPr algn="r"/>
                      <a:r>
                        <a:rPr lang="en-US" sz="3200" dirty="0"/>
                        <a:t>Objectives</a:t>
                      </a:r>
                    </a:p>
                    <a:p>
                      <a:pPr algn="r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769552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Contributions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364916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Results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----------------------------------------------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Critical Analysis</a:t>
                      </a:r>
                      <a:endParaRPr lang="en-US" sz="3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2400" b="1" dirty="0"/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----------------------------------------------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References</a:t>
                      </a:r>
                      <a:endParaRPr lang="en-US" sz="32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556248" cy="1586429"/>
          </a:xfrm>
        </p:spPr>
        <p:txBody>
          <a:bodyPr/>
          <a:lstStyle/>
          <a:p>
            <a:r>
              <a:rPr lang="en-US" sz="4800" dirty="0"/>
              <a:t>1.Motivation</a:t>
            </a:r>
            <a:endParaRPr lang="en-US" dirty="0"/>
          </a:p>
        </p:txBody>
      </p:sp>
      <p:pic>
        <p:nvPicPr>
          <p:cNvPr id="8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FFD2BD9F-962D-9BA5-14BE-C9CD52FEF9C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" b="18"/>
          <a:stretch/>
        </p:blipFill>
        <p:spPr>
          <a:xfrm>
            <a:off x="7401941" y="0"/>
            <a:ext cx="4790059" cy="65870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D5F48B-D5E5-A774-E5F9-230683C9B64C}"/>
              </a:ext>
            </a:extLst>
          </p:cNvPr>
          <p:cNvSpPr txBox="1"/>
          <p:nvPr/>
        </p:nvSpPr>
        <p:spPr>
          <a:xfrm>
            <a:off x="110169" y="1586429"/>
            <a:ext cx="729177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Amasis MT Pro Medium" panose="02040604050005020304" pitchFamily="18" charset="0"/>
              </a:rPr>
              <a:t>Coffee leaf rust, a disease caused by the fungus </a:t>
            </a:r>
            <a:r>
              <a:rPr lang="en-US" sz="2000" i="1" dirty="0" err="1">
                <a:latin typeface="Amasis MT Pro Medium" panose="02040604050005020304" pitchFamily="18" charset="0"/>
              </a:rPr>
              <a:t>Hemileia</a:t>
            </a:r>
            <a:r>
              <a:rPr lang="en-US" sz="2000" i="1" dirty="0">
                <a:latin typeface="Amasis MT Pro Medium" panose="02040604050005020304" pitchFamily="18" charset="0"/>
              </a:rPr>
              <a:t> </a:t>
            </a:r>
            <a:r>
              <a:rPr lang="en-US" sz="2000" i="1" dirty="0" err="1">
                <a:latin typeface="Amasis MT Pro Medium" panose="02040604050005020304" pitchFamily="18" charset="0"/>
              </a:rPr>
              <a:t>vastatrix</a:t>
            </a:r>
            <a:r>
              <a:rPr lang="en-US" sz="2000" dirty="0">
                <a:latin typeface="Amasis MT Pro Medium" panose="02040604050005020304" pitchFamily="18" charset="0"/>
              </a:rPr>
              <a:t>, threatens coffee production</a:t>
            </a:r>
          </a:p>
          <a:p>
            <a:endParaRPr lang="en-US" sz="2000" dirty="0">
              <a:latin typeface="Amasis MT Pro Medium" panose="020406040500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Amasis MT Pro Medium" panose="02040604050005020304" pitchFamily="18" charset="0"/>
              </a:rPr>
              <a:t>Climate change exacerbates this issue, shortening the latency period between infection and visible symptoms, leading to severe epidemics.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Amasis MT Pro Medium" panose="020406040500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Amasis MT Pro Medium" panose="02040604050005020304" pitchFamily="18" charset="0"/>
              </a:rPr>
              <a:t>Early detection is critical to manage this disease effectively and prevent economic losses and agricultural job displacement.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Amasis MT Pro Medium" panose="020406040500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Amasis MT Pro Medium" panose="02040604050005020304" pitchFamily="18" charset="0"/>
              </a:rPr>
              <a:t>It is affecting more than 70 countries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1F5B2-D7A2-2947-4D8D-C41832413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914400"/>
            <a:ext cx="10321447" cy="5029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 descr="A leaf with a yellow spot">
            <a:extLst>
              <a:ext uri="{FF2B5EF4-FFF2-40B4-BE49-F238E27FC236}">
                <a16:creationId xmlns:a16="http://schemas.microsoft.com/office/drawing/2014/main" id="{A41E8920-22C7-2471-645B-559CC8938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0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2.Problem statement</a:t>
            </a:r>
            <a:br>
              <a:rPr lang="en-US" sz="3200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39112"/>
            <a:ext cx="9276203" cy="33565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masis MT Pro Medium" panose="02040604050005020304" pitchFamily="18" charset="0"/>
              </a:rPr>
              <a:t>Existing methods for detecting coffee leaf rust are inadequate for early detection due to the requirement of high resolution images  and the lack of resources in affected regions.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Amasis MT Pro Medium" panose="020406040500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masis MT Pro Medium" panose="02040604050005020304" pitchFamily="18" charset="0"/>
              </a:rPr>
              <a:t>Hence, There is a need for a method that can detect early-stage leaf rust using low-resolution images and minimal computational power.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2372"/>
            <a:ext cx="4583017" cy="969484"/>
          </a:xfrm>
        </p:spPr>
        <p:txBody>
          <a:bodyPr anchor="b"/>
          <a:lstStyle/>
          <a:p>
            <a:r>
              <a:rPr lang="en-US" sz="4800" dirty="0"/>
              <a:t>3.Objectives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1114" y="1564395"/>
            <a:ext cx="8109772" cy="4906255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latin typeface="Amasis MT Pro Medium" panose="02040604050005020304" pitchFamily="18" charset="0"/>
              </a:rPr>
              <a:t>Develop a deep learning model capable of detecting early-stage coffee leaf rust using low-resolution images.</a:t>
            </a:r>
          </a:p>
          <a:p>
            <a:pPr algn="l"/>
            <a:endParaRPr lang="en-US" sz="2000" dirty="0">
              <a:latin typeface="Amasis MT Pro Medium" panose="020406040500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latin typeface="Amasis MT Pro Medium" panose="02040604050005020304" pitchFamily="18" charset="0"/>
              </a:rPr>
              <a:t>Improve the model's performance through image preprocessing techniques.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sz="2000" dirty="0">
              <a:latin typeface="Amasis MT Pro Medium" panose="020406040500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latin typeface="Amasis MT Pro Medium" panose="02040604050005020304" pitchFamily="18" charset="0"/>
              </a:rPr>
              <a:t>Ensure that the method is resource-efficient, making it accessible to farmers in resource-limited environments.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sz="2000" dirty="0"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37" y="576197"/>
            <a:ext cx="10360152" cy="914400"/>
          </a:xfrm>
        </p:spPr>
        <p:txBody>
          <a:bodyPr/>
          <a:lstStyle/>
          <a:p>
            <a:r>
              <a:rPr lang="en-US" sz="4000" dirty="0"/>
              <a:t>4.Contributions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2039112"/>
            <a:ext cx="8204548" cy="424269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masis MT Pro Medium" panose="02040604050005020304" pitchFamily="18" charset="0"/>
              </a:rPr>
              <a:t>Proposed a preprocessing technique using a high-pass filter to enhance lesion-leaf contrast.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Amasis MT Pro Medium" panose="020406040500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latin typeface="Amasis MT Pro Medium" panose="02040604050005020304" pitchFamily="18" charset="0"/>
              </a:rPr>
              <a:t>Images are first convolved with a high-pass kernel to aid feature extraction, followed by image downsizing.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>
              <a:latin typeface="Amasis MT Pro Medium" panose="020406040500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masis MT Pro Medium" panose="02040604050005020304" pitchFamily="18" charset="0"/>
              </a:rPr>
              <a:t>Trained a Convolutional Neural Network (CNN) on the processed images.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Amasis MT Pro Medium" panose="020406040500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masis MT Pro Medium" panose="02040604050005020304" pitchFamily="18" charset="0"/>
              </a:rPr>
              <a:t>Achieved strong performance metrics (over 90% precision, recall, F1-score, and Dice coefficient)</a:t>
            </a:r>
          </a:p>
        </p:txBody>
      </p:sp>
      <p:pic>
        <p:nvPicPr>
          <p:cNvPr id="6" name="Content Placeholder 5" descr="A green and white leaf">
            <a:extLst>
              <a:ext uri="{FF2B5EF4-FFF2-40B4-BE49-F238E27FC236}">
                <a16:creationId xmlns:a16="http://schemas.microsoft.com/office/drawing/2014/main" id="{782DF493-1117-5925-B788-54DE1F1FCA03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7928975" y="117683"/>
            <a:ext cx="4375759" cy="329434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0D173C-5A2F-67AF-856B-54F37F891E3B}"/>
              </a:ext>
            </a:extLst>
          </p:cNvPr>
          <p:cNvSpPr txBox="1"/>
          <p:nvPr/>
        </p:nvSpPr>
        <p:spPr>
          <a:xfrm>
            <a:off x="8016658" y="3870541"/>
            <a:ext cx="41753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Note: </a:t>
            </a:r>
            <a:r>
              <a:rPr lang="en-US" sz="2000" dirty="0">
                <a:latin typeface="Amasis MT Pro Medium" panose="02040604050005020304" pitchFamily="18" charset="0"/>
              </a:rPr>
              <a:t>high-pass filter during preprocessing enhances the contrast between rust lesions and  edges</a:t>
            </a:r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9760-FC6B-EC70-5355-52941253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CNN</a:t>
            </a:r>
          </a:p>
        </p:txBody>
      </p:sp>
      <p:pic>
        <p:nvPicPr>
          <p:cNvPr id="7" name="Content Placeholder 6" descr="A diagram of a diagram&#10;&#10;Description automatically generated">
            <a:extLst>
              <a:ext uri="{FF2B5EF4-FFF2-40B4-BE49-F238E27FC236}">
                <a16:creationId xmlns:a16="http://schemas.microsoft.com/office/drawing/2014/main" id="{36512AF0-3A01-55A1-7460-D84165A909DD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970642" y="2039112"/>
            <a:ext cx="5125358" cy="384069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338E7-014B-06CB-0509-12E15313EC9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b="1" dirty="0">
                <a:latin typeface="Amasis MT Pro Black" panose="02040A04050005020304" pitchFamily="18" charset="0"/>
              </a:rPr>
              <a:t>CNN comprises nine layers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masis MT Pro Medium" panose="02040604050005020304" pitchFamily="18" charset="0"/>
              </a:rPr>
              <a:t>beginning with two convolution layers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masis MT Pro Medium" panose="02040604050005020304" pitchFamily="18" charset="0"/>
              </a:rPr>
              <a:t>then a max pooling, batch </a:t>
            </a:r>
            <a:r>
              <a:rPr lang="en-US" dirty="0" err="1">
                <a:latin typeface="Amasis MT Pro Medium" panose="02040604050005020304" pitchFamily="18" charset="0"/>
              </a:rPr>
              <a:t>normaliza</a:t>
            </a:r>
            <a:r>
              <a:rPr lang="en-US" dirty="0">
                <a:latin typeface="Amasis MT Pro Medium" panose="02040604050005020304" pitchFamily="18" charset="0"/>
              </a:rPr>
              <a:t> </a:t>
            </a:r>
            <a:r>
              <a:rPr lang="en-US" dirty="0" err="1">
                <a:latin typeface="Amasis MT Pro Medium" panose="02040604050005020304" pitchFamily="18" charset="0"/>
              </a:rPr>
              <a:t>tion</a:t>
            </a:r>
            <a:r>
              <a:rPr lang="en-US" dirty="0">
                <a:latin typeface="Amasis MT Pro Medium" panose="02040604050005020304" pitchFamily="18" charset="0"/>
              </a:rPr>
              <a:t>, flattening layer,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masis MT Pro Medium" panose="02040604050005020304" pitchFamily="18" charset="0"/>
              </a:rPr>
              <a:t>finishing with four dense layers to integrate features from preceding layers and make final predictions</a:t>
            </a:r>
            <a:endParaRPr lang="en-US" b="1" dirty="0">
              <a:latin typeface="Amasis MT Pro Medium" panose="020406040500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2FEA8-D189-0FDB-2063-7C3901A9B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527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5. Results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F2BA06-39BD-0413-D150-70F75EA6CC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8" y="2039112"/>
            <a:ext cx="10095979" cy="3904488"/>
          </a:xfrm>
        </p:spPr>
        <p:txBody>
          <a:bodyPr/>
          <a:lstStyle/>
          <a:p>
            <a:r>
              <a:rPr lang="en-US" sz="2400" dirty="0">
                <a:latin typeface="Amasis MT Pro Medium" panose="02040604050005020304" pitchFamily="18" charset="0"/>
              </a:rPr>
              <a:t>The CNN demonstrated robust performance across various resolutions, with the best results at 128x128 pixels.</a:t>
            </a:r>
          </a:p>
          <a:p>
            <a:r>
              <a:rPr lang="en-US" sz="2400" dirty="0">
                <a:latin typeface="Amasis MT Pro Medium" panose="02040604050005020304" pitchFamily="18" charset="0"/>
              </a:rPr>
              <a:t>Edge detection preprocessing significantly improved the model's performance compared to using unaltered images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 descr="A table with numbers and symbols">
            <a:extLst>
              <a:ext uri="{FF2B5EF4-FFF2-40B4-BE49-F238E27FC236}">
                <a16:creationId xmlns:a16="http://schemas.microsoft.com/office/drawing/2014/main" id="{B6B227F8-6738-E00E-8843-B79B6689B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0" y="3856262"/>
            <a:ext cx="5439675" cy="2767822"/>
          </a:xfrm>
          <a:prstGeom prst="rect">
            <a:avLst/>
          </a:prstGeom>
        </p:spPr>
      </p:pic>
      <p:pic>
        <p:nvPicPr>
          <p:cNvPr id="8" name="Picture 7" descr="A table of precision and scale&#10;&#10;Description automatically generated">
            <a:extLst>
              <a:ext uri="{FF2B5EF4-FFF2-40B4-BE49-F238E27FC236}">
                <a16:creationId xmlns:a16="http://schemas.microsoft.com/office/drawing/2014/main" id="{CB9BCA20-7019-A360-BCBD-B960A0962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923" y="3856261"/>
            <a:ext cx="6410486" cy="264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{9A1A1D5D-658E-4D30-8679-EE7599827D3A}tf11964407_win32</Template>
  <TotalTime>599</TotalTime>
  <Words>1253</Words>
  <Application>Microsoft Office PowerPoint</Application>
  <PresentationFormat>Widescreen</PresentationFormat>
  <Paragraphs>89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Amasis MT Pro Black</vt:lpstr>
      <vt:lpstr>Amasis MT Pro Medium</vt:lpstr>
      <vt:lpstr>Arial</vt:lpstr>
      <vt:lpstr>Calibri</vt:lpstr>
      <vt:lpstr>Courier New</vt:lpstr>
      <vt:lpstr>Gill Sans Nova Light</vt:lpstr>
      <vt:lpstr>Sagona Book</vt:lpstr>
      <vt:lpstr>Wingdings</vt:lpstr>
      <vt:lpstr>Custom</vt:lpstr>
      <vt:lpstr>Early Detection of Coffee Leaf Rust Through Convolutional Neural Networks Trained on Low-Resolution Images  Authors: Shrikanth Narayanan(USC) Angelly Cabrera(USC) Kleanthis Avramidis(USC)</vt:lpstr>
      <vt:lpstr>Agenda</vt:lpstr>
      <vt:lpstr>1.Motivation</vt:lpstr>
      <vt:lpstr>PowerPoint Presentation</vt:lpstr>
      <vt:lpstr>2.Problem statement </vt:lpstr>
      <vt:lpstr>3.Objectives</vt:lpstr>
      <vt:lpstr>4.Contributions</vt:lpstr>
      <vt:lpstr>Architecture of CNN</vt:lpstr>
      <vt:lpstr>5. Results</vt:lpstr>
      <vt:lpstr>6. Critical Analysis</vt:lpstr>
      <vt:lpstr>7. REFERENCES</vt:lpstr>
      <vt:lpstr>References(cont…)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Gopinadh gn</dc:creator>
  <cp:lastModifiedBy>Gopinadh gn</cp:lastModifiedBy>
  <cp:revision>1</cp:revision>
  <dcterms:created xsi:type="dcterms:W3CDTF">2024-07-23T17:55:36Z</dcterms:created>
  <dcterms:modified xsi:type="dcterms:W3CDTF">2024-07-24T03:55:19Z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