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79" r:id="rId7"/>
    <p:sldId id="280" r:id="rId8"/>
    <p:sldId id="285" r:id="rId9"/>
    <p:sldId id="286" r:id="rId10"/>
    <p:sldId id="287" r:id="rId11"/>
    <p:sldId id="289" r:id="rId12"/>
    <p:sldId id="28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7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2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eas_of_Chenn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184298" y="2000673"/>
            <a:ext cx="8080744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Neighbourhood </a:t>
            </a:r>
            <a:br>
              <a:rPr lang="en" dirty="0"/>
            </a:br>
            <a:r>
              <a:rPr lang="en" dirty="0"/>
              <a:t>analysis –</a:t>
            </a:r>
            <a:br>
              <a:rPr lang="en" dirty="0"/>
            </a:br>
            <a:r>
              <a:rPr lang="en" dirty="0"/>
              <a:t>chennai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Cluster 4</a:t>
            </a:r>
            <a:endParaRPr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/>
              <a:t> </a:t>
            </a:r>
            <a:endParaRPr sz="1600" b="1" dirty="0"/>
          </a:p>
        </p:txBody>
      </p:sp>
      <p:sp>
        <p:nvSpPr>
          <p:cNvPr id="374" name="Google Shape;374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2C7A8-C7CF-488E-87C2-71583E99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8" y="1664826"/>
            <a:ext cx="3496672" cy="275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B26A0-C68B-4D30-B9B0-DE9F80D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50" y="1255040"/>
            <a:ext cx="5618682" cy="34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AD30-FB6F-42BB-AB32-380F9A57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D3CB-FC10-4057-A8E0-7E9733B08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Cluster 3 is Selected as the best Cluster as it has equal Distribution of all Neighbourhoods.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Cluster consists of 7 Neighbourhoods. Among the seven “Maduravoyal” is only the Municipality Area.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Municipality Areas have higher value than census Town or Panchayats. So “Maduravoyal” is selected.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3679-CAF9-4317-A8DA-D9BD23DE1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86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A7FB-19F0-4CB9-9735-E6DA6D6F4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42" y="0"/>
            <a:ext cx="5445900" cy="18042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9452-14DD-41EB-B71F-5B21D72C25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7953" y="2503672"/>
            <a:ext cx="7762875" cy="2868613"/>
          </a:xfrm>
        </p:spPr>
        <p:txBody>
          <a:bodyPr/>
          <a:lstStyle/>
          <a:p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Best Neighbourhood in Chennai for living is “Maduravoyal” followed by “pallikaranai” </a:t>
            </a:r>
            <a:endParaRPr lang="en-IN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1DEC-4E2A-49F2-92FE-97A1E79515A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57738"/>
            <a:ext cx="549275" cy="3095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77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 Being the capital of </a:t>
            </a:r>
            <a:r>
              <a:rPr lang="en-IN" sz="1800" dirty="0" err="1">
                <a:effectLst/>
                <a:latin typeface="+mn-lt"/>
                <a:ea typeface="Calibri" panose="020F0502020204030204" pitchFamily="34" charset="0"/>
              </a:rPr>
              <a:t>Tamilnadu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, a lot of people continuously Hail to Chennai</a:t>
            </a:r>
            <a:r>
              <a:rPr lang="en-IN" sz="1800" dirty="0">
                <a:latin typeface="+mn-lt"/>
                <a:ea typeface="Calibri" panose="020F0502020204030204" pitchFamily="34" charset="0"/>
              </a:rPr>
              <a:t>.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people coming from outside Chennai might not know more about its Neighbourhoods. </a:t>
            </a:r>
          </a:p>
          <a:p>
            <a:endParaRPr lang="en-IN" sz="1800" dirty="0">
              <a:latin typeface="+mn-l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N" sz="1800" dirty="0">
                <a:latin typeface="+mn-lt"/>
              </a:rPr>
              <a:t>Clustering of Neighbourhoods in Chennai for finding the best Neighbourhood to live in Chennai based on 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distribution of several kinds of venues 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endParaRPr lang="en-IN" sz="1800" dirty="0">
              <a:effectLst/>
              <a:latin typeface="+mn-lt"/>
              <a:ea typeface="Calibri" panose="020F050202020403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people who would want to shift to Chennai from other cities</a:t>
            </a:r>
            <a:endParaRPr sz="1800" dirty="0">
              <a:latin typeface="+mn-l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91199" y="1393425"/>
            <a:ext cx="7865575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of several Neighbourhoods of Chennai are Scrapped from this Wikipedia page  -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https://en.wikipedia.org/wiki/Areas_of_Chennai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Names of each Neighbourhood, the Latitude and longitudes of each Neighbourhood are scrapped 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library.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Geospatial data containing the information of venues around each Neighbourhood is collected through Foursquare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containing the Type of Neighbourhood is scrapped as a csv file from internet.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Foursquare API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91199" y="1393425"/>
            <a:ext cx="8169265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n-lt"/>
              </a:rPr>
              <a:t>Foursquare API is one of the major Geospatial data collectors that provide Geospatial data at free of cost.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n-lt"/>
              </a:rPr>
              <a:t>Using an API key and a API secret we could </a:t>
            </a:r>
            <a:r>
              <a:rPr lang="en-IN" dirty="0" err="1">
                <a:latin typeface="+mn-lt"/>
              </a:rPr>
              <a:t>acess</a:t>
            </a:r>
            <a:r>
              <a:rPr lang="en-IN" dirty="0">
                <a:latin typeface="+mn-lt"/>
              </a:rPr>
              <a:t> the </a:t>
            </a:r>
            <a:r>
              <a:rPr lang="en-IN" dirty="0" err="1">
                <a:latin typeface="+mn-lt"/>
              </a:rPr>
              <a:t>foresquare’s</a:t>
            </a:r>
            <a:r>
              <a:rPr lang="en-IN" dirty="0">
                <a:latin typeface="+mn-lt"/>
              </a:rPr>
              <a:t> data.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n-lt"/>
              </a:rPr>
              <a:t>Using Foursquare API we derived the venues around each Neighbourhood.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Clustering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91199" y="1504294"/>
            <a:ext cx="7865575" cy="3188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sz="1800" dirty="0">
                <a:latin typeface="+mn-lt"/>
              </a:rPr>
              <a:t>Clustering of Neighbourhoods is achieved using K –Means Clustering Algorithm.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IN" sz="1800" dirty="0"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K – means Clustering is the best suited algorithm for Clustering this Neighbourhoods data (</a:t>
            </a:r>
            <a:r>
              <a:rPr lang="en-IN" sz="1800" dirty="0" err="1">
                <a:effectLst/>
                <a:latin typeface="+mn-lt"/>
                <a:ea typeface="Calibri" panose="020F0502020204030204" pitchFamily="34" charset="0"/>
              </a:rPr>
              <a:t>unlabeled</a:t>
            </a:r>
            <a:r>
              <a:rPr lang="en-IN" sz="1800" dirty="0">
                <a:effectLst/>
                <a:latin typeface="+mn-lt"/>
                <a:ea typeface="Calibri" panose="020F0502020204030204" pitchFamily="34" charset="0"/>
              </a:rPr>
              <a:t> data).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IN" sz="1800" dirty="0">
              <a:latin typeface="+mn-lt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 number of Clusters opted for this data is 4 Clusters.</a:t>
            </a:r>
            <a:endParaRPr lang="en-IN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IN" sz="1800" dirty="0">
              <a:latin typeface="+mn-lt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Neighbourhoods after Clustering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454F5B"/>
                </a:solidFill>
              </a:rPr>
              <a:t> </a:t>
            </a:r>
            <a:endParaRPr sz="2400" dirty="0">
              <a:solidFill>
                <a:srgbClr val="454F5B"/>
              </a:solidFill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9C2EE-41A6-4A0D-B0CF-CD761F2D89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1947" y="1511100"/>
            <a:ext cx="5731510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Analayzing Each Clusters</a:t>
            </a:r>
            <a:endParaRPr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Cluster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374" name="Google Shape;374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39532-C33D-401E-9D72-D2814EA737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7004" y="1885995"/>
            <a:ext cx="3147060" cy="29356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11422-D6D9-417D-AA4D-F230A70C3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68" y="1731478"/>
            <a:ext cx="4916335" cy="2821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Cluster 2</a:t>
            </a:r>
            <a:endParaRPr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/>
              <a:t> </a:t>
            </a:r>
            <a:endParaRPr sz="1600" b="1" dirty="0"/>
          </a:p>
        </p:txBody>
      </p:sp>
      <p:sp>
        <p:nvSpPr>
          <p:cNvPr id="374" name="Google Shape;374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46FA9-DC38-49B4-8F89-90D45E729162}"/>
              </a:ext>
            </a:extLst>
          </p:cNvPr>
          <p:cNvPicPr/>
          <p:nvPr/>
        </p:nvPicPr>
        <p:blipFill rotWithShape="1">
          <a:blip r:embed="rId3"/>
          <a:srcRect l="1" r="1153"/>
          <a:stretch/>
        </p:blipFill>
        <p:spPr>
          <a:xfrm>
            <a:off x="528167" y="1809356"/>
            <a:ext cx="3037284" cy="2698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F13E6-4056-4496-9F08-12D754A65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50" y="1688540"/>
            <a:ext cx="5344633" cy="31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Cluster 3</a:t>
            </a:r>
            <a:endParaRPr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/>
              <a:t> </a:t>
            </a:r>
            <a:endParaRPr sz="1600" b="1" dirty="0"/>
          </a:p>
        </p:txBody>
      </p:sp>
      <p:sp>
        <p:nvSpPr>
          <p:cNvPr id="374" name="Google Shape;374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0BE9D1-C4C3-42E1-A56F-2CEF8B4C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00" y="1641485"/>
            <a:ext cx="3306726" cy="299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13343-45D9-4E84-8E39-D1DE7715F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583" y="1446994"/>
            <a:ext cx="5199649" cy="31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356</Words>
  <Application>Microsoft Office PowerPoint</Application>
  <PresentationFormat>On-screen Show 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Wingdings</vt:lpstr>
      <vt:lpstr>Desdemona template</vt:lpstr>
      <vt:lpstr>Neighbourhood  analysis – chennai</vt:lpstr>
      <vt:lpstr>Problem Statement</vt:lpstr>
      <vt:lpstr>Data</vt:lpstr>
      <vt:lpstr>Foursquare API</vt:lpstr>
      <vt:lpstr>Clustering</vt:lpstr>
      <vt:lpstr>Neighbourhoods after Clustering</vt:lpstr>
      <vt:lpstr>Analayzing Each Clusters</vt:lpstr>
      <vt:lpstr>  Cluster 2</vt:lpstr>
      <vt:lpstr>  Cluster 3</vt:lpstr>
      <vt:lpstr>  Cluster 4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 analysis – chennai</dc:title>
  <dc:creator>gopin</dc:creator>
  <cp:lastModifiedBy>gopinathittce@gmail.com</cp:lastModifiedBy>
  <cp:revision>6</cp:revision>
  <dcterms:modified xsi:type="dcterms:W3CDTF">2020-12-22T14:32:17Z</dcterms:modified>
</cp:coreProperties>
</file>