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Gopinath.H%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[Gopinath.H Project Data.xlsx]Chart!PivotTable1</c:name>
    <c:fmtId val="49"/>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691-4814-803F-A613CF9E6FD9}"/>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9691-4814-803F-A613CF9E6FD9}"/>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691-4814-803F-A613CF9E6FD9}"/>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9691-4814-803F-A613CF9E6FD9}"/>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Gopinath.H</a:t>
            </a:r>
            <a:endParaRPr lang="en-US" sz="2400" dirty="0"/>
          </a:p>
          <a:p>
            <a:r>
              <a:rPr lang="en-US" sz="2400" dirty="0"/>
              <a:t>REGISTER NO:</a:t>
            </a:r>
            <a:r>
              <a:rPr lang="en-IN" sz="2400" dirty="0"/>
              <a:t> 312220716,7DE20E89E12CE9392D6412786E9CA5E8</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4167395373"/>
              </p:ext>
            </p:extLst>
          </p:nvPr>
        </p:nvGraphicFramePr>
        <p:xfrm>
          <a:off x="457200" y="1619250"/>
          <a:ext cx="6934200" cy="4457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32</cp:revision>
  <dcterms:created xsi:type="dcterms:W3CDTF">2024-03-29T15:07:22Z</dcterms:created>
  <dcterms:modified xsi:type="dcterms:W3CDTF">2024-08-31T11:21:26Z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