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62" r:id="rId3"/>
    <p:sldId id="363" r:id="rId4"/>
    <p:sldId id="364" r:id="rId5"/>
    <p:sldId id="365" r:id="rId6"/>
    <p:sldId id="366" r:id="rId7"/>
    <p:sldId id="367" r:id="rId8"/>
    <p:sldId id="368" r:id="rId9"/>
    <p:sldId id="369" r:id="rId10"/>
    <p:sldId id="370" r:id="rId11"/>
    <p:sldId id="371" r:id="rId12"/>
    <p:sldId id="373" r:id="rId13"/>
    <p:sldId id="374" r:id="rId14"/>
    <p:sldId id="37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G</a:t>
            </a:r>
            <a:r>
              <a:rPr sz="2400" lang="en-US"/>
              <a:t>o</a:t>
            </a:r>
            <a:r>
              <a:rPr sz="2400" lang="en-US"/>
              <a:t>p</a:t>
            </a:r>
            <a:r>
              <a:rPr sz="2400" lang="en-US"/>
              <a:t>i</a:t>
            </a:r>
            <a:r>
              <a:rPr sz="2400" lang="en-US"/>
              <a:t>n</a:t>
            </a:r>
            <a:r>
              <a:rPr sz="2400" lang="en-US"/>
              <a:t>a</a:t>
            </a:r>
            <a:r>
              <a:rPr sz="2400" lang="en-US"/>
              <a:t>t</a:t>
            </a:r>
            <a:r>
              <a:rPr sz="2400" lang="en-US"/>
              <a:t>h</a:t>
            </a:r>
            <a:r>
              <a:rPr sz="2400" lang="en-US"/>
              <a:t> </a:t>
            </a:r>
            <a:r>
              <a:rPr sz="2400" lang="en-US"/>
              <a:t>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0</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College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r>
              <a:rPr dirty="0" sz="2400" lang="en-US"/>
              <a:t>Kanchipuram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3586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8252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748998"/>
            <a:ext cx="60198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914400" y="1295400"/>
            <a:ext cx="11277600" cy="32918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60941"/>
            <a:ext cx="5638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2024-08-30T07:58:05Z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3da06280b6cd40e18d67e0053dee2d62</vt:lpwstr>
  </property>
</Properties>
</file>