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ELCOT\Documents\viki%20work's\WORK%20OUTS\NAAN%20MULDHAVAN\PROJECT%201%20NAAN%20MULDHAVAN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[PROJECT 1 NAAN MULDHAVAN.xlsx]Sheet1!PivotTable1</c:name>
    <c:fmtId val="26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</c:v>
                </c:pt>
                <c:pt idx="1">
                  <c:v>11</c:v>
                </c:pt>
                <c:pt idx="2">
                  <c:v>6</c:v>
                </c:pt>
                <c:pt idx="3">
                  <c:v>7</c:v>
                </c:pt>
                <c:pt idx="4">
                  <c:v>12</c:v>
                </c:pt>
                <c:pt idx="5">
                  <c:v>15</c:v>
                </c:pt>
                <c:pt idx="6">
                  <c:v>12</c:v>
                </c:pt>
                <c:pt idx="7">
                  <c:v>7</c:v>
                </c:pt>
                <c:pt idx="8">
                  <c:v>11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A0-1547-B83D-3E142FD32718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17</c:v>
                </c:pt>
                <c:pt idx="1">
                  <c:v>27</c:v>
                </c:pt>
                <c:pt idx="2">
                  <c:v>20</c:v>
                </c:pt>
                <c:pt idx="3">
                  <c:v>23</c:v>
                </c:pt>
                <c:pt idx="4">
                  <c:v>23</c:v>
                </c:pt>
                <c:pt idx="5">
                  <c:v>17</c:v>
                </c:pt>
                <c:pt idx="6">
                  <c:v>22</c:v>
                </c:pt>
                <c:pt idx="7">
                  <c:v>18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A0-1547-B83D-3E142FD32718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32</c:v>
                </c:pt>
                <c:pt idx="1">
                  <c:v>20</c:v>
                </c:pt>
                <c:pt idx="2">
                  <c:v>26</c:v>
                </c:pt>
                <c:pt idx="3">
                  <c:v>40</c:v>
                </c:pt>
                <c:pt idx="4">
                  <c:v>32</c:v>
                </c:pt>
                <c:pt idx="5">
                  <c:v>26</c:v>
                </c:pt>
                <c:pt idx="6">
                  <c:v>27</c:v>
                </c:pt>
                <c:pt idx="7">
                  <c:v>33</c:v>
                </c:pt>
                <c:pt idx="8">
                  <c:v>33</c:v>
                </c:pt>
                <c:pt idx="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A0-1547-B83D-3E142FD32718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  <c:pt idx="6">
                  <c:v>10</c:v>
                </c:pt>
                <c:pt idx="7">
                  <c:v>5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FA0-1547-B83D-3E142FD327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70422272"/>
        <c:axId val="170423808"/>
        <c:axId val="0"/>
      </c:bar3DChart>
      <c:catAx>
        <c:axId val="17042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0423808"/>
        <c:crosses val="autoZero"/>
        <c:auto val="1"/>
        <c:lblAlgn val="ctr"/>
        <c:lblOffset val="100"/>
        <c:noMultiLvlLbl val="0"/>
      </c:catAx>
      <c:valAx>
        <c:axId val="170423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4222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0.24769</cdr:x>
      <cdr:y>0.05299</cdr:y>
    </cdr:from>
    <cdr:to>
      <cdr:x>0.87032</cdr:x>
      <cdr:y>0.21603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3475" y="145360"/>
          <a:ext cx="2849217" cy="4472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55493" y="2894225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</a:t>
            </a:r>
          </a:p>
          <a:p>
            <a:r>
              <a:rPr lang="en-US" sz="2400" dirty="0"/>
              <a:t>REGISTER NO	</a:t>
            </a:r>
            <a:r>
              <a:rPr lang="en-US" sz="2400"/>
              <a:t>	:              </a:t>
            </a:r>
            <a:r>
              <a:rPr lang="en-US" sz="2400" dirty="0"/>
              <a:t>				  	       NM ID  		: </a:t>
            </a:r>
          </a:p>
          <a:p>
            <a:r>
              <a:rPr lang="en-US" sz="2400" dirty="0"/>
              <a:t>DEPARTMENT		: B COM (ACCOUNTATING  &amp; FIANANCE )</a:t>
            </a:r>
          </a:p>
          <a:p>
            <a:r>
              <a:rPr lang="en-US" sz="2400" dirty="0"/>
              <a:t>COLLEGE 		: TAGORE OF COLLEGE ARTS &amp; SCIENCE 				   CHROMPET ,CHENNAI - 44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53E09-8A58-2B3E-8C13-7FD5281A1233}"/>
              </a:ext>
            </a:extLst>
          </p:cNvPr>
          <p:cNvSpPr txBox="1"/>
          <p:nvPr/>
        </p:nvSpPr>
        <p:spPr>
          <a:xfrm>
            <a:off x="3800475" y="3034984"/>
            <a:ext cx="2802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GOPINATH K</a:t>
            </a:r>
          </a:p>
          <a:p>
            <a:pPr algn="l"/>
            <a:r>
              <a:rPr lang="en-GB" dirty="0"/>
              <a:t>312213148</a:t>
            </a:r>
          </a:p>
          <a:p>
            <a:pPr algn="l"/>
            <a:r>
              <a:rPr lang="en-GB" dirty="0"/>
              <a:t>1216942C3175073A22E44BCOF558DF07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94066" y="1395024"/>
            <a:ext cx="8740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COLLECTION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SOURCE NAAN MULDHAVAN </a:t>
            </a:r>
          </a:p>
          <a:p>
            <a:r>
              <a:rPr lang="en-IN" dirty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NAME ,PERFORMANCE LEVEL ,SALRY,JOB FUNCTION ,DEPARTMENT ,ACTIVE STATUS ETC</a:t>
            </a:r>
          </a:p>
          <a:p>
            <a:r>
              <a:rPr lang="en-IN" dirty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REMOVE MISSING VALUES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CONVERT CATEGORICALS VARIABLE INTO NUMERCIAL FORMAT </a:t>
            </a:r>
          </a:p>
          <a:p>
            <a:r>
              <a:rPr lang="en-IN" dirty="0"/>
              <a:t>PERFOMANCE LEVEL SEGEMENTED ON THE BASIS OF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VERY 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MEDIUM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LOW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1661993"/>
          </a:xfrm>
        </p:spPr>
        <p:txBody>
          <a:bodyPr/>
          <a:lstStyle/>
          <a:p>
            <a:r>
              <a:rPr lang="en-IN" dirty="0"/>
              <a:t> SUMMARY </a:t>
            </a:r>
          </a:p>
          <a:p>
            <a:r>
              <a:rPr lang="en-IN" dirty="0"/>
              <a:t>THIS ANALYSIS USED EXCEL TO ANALYSE EMPLOYEE PERFORMANCE DATA COLLECTED FROM THE MUDHALVAN PORTAL . KEY FEATURE INCULDED ,PERFORMANCE LEVEL WERE CATEGORIZED USING IF FORMULA AND VISULATION IN A PIVOT TABLE . THIS ANALYSIS PROVIDES INSIGHSTS INTO EMPLOYEE PERFORMANCE DISTRIBUTION AND CAN INFORM HR STRATEGIES FOR IMPROVEMENT . </a:t>
            </a:r>
          </a:p>
        </p:txBody>
      </p:sp>
    </p:spTree>
    <p:extLst>
      <p:ext uri="{BB962C8B-B14F-4D97-AF65-F5344CB8AC3E}">
        <p14:creationId xmlns:p14="http://schemas.microsoft.com/office/powerpoint/2010/main" val="29468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 title="  EMPLOYEE PERFORMANCE ANALYSE 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570790"/>
              </p:ext>
            </p:extLst>
          </p:nvPr>
        </p:nvGraphicFramePr>
        <p:xfrm>
          <a:off x="533400" y="2108488"/>
          <a:ext cx="8333077" cy="3649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200" y="169631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EMPLOYEE PERFOMANCCE ANALYSIS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RESULTS DEMONSTRATE THAT OUR TRAIINING PROGRAMS ARE VALUABLE IN IMPROVING EMPLOYEE SKILL AND PERFORMANCE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29516" y="2779931"/>
            <a:ext cx="707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IDENTIFY  THE KEY FACTORS THAT CONTRIBUTE TO HIGH EMPLOYEE PERFORMANCE WITHIN OUR ORGANIZATION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AIMS TPO ANALYSE VARIOUS EMPLOYEE ATTRIBUTES AND WORKPLACE FACTORS TO UNDERSTASND THEIR IMPACT ON EMPLOYEE PERFORMANCE. THE FINDINGS WILL INFORM HR POLICIES, TRAINING PROGRAMS,AND MANGAEMENT PRACTIES TO FOSTER A HIGH – PERFORMING WORK FORCE.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2285999"/>
            <a:ext cx="8267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HR PROFESSIONLS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MANGEMENT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EMPLOYEE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25908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CONDATIONAL FORMATING – MISSING CELL</a:t>
            </a:r>
          </a:p>
          <a:p>
            <a:r>
              <a:rPr lang="en-IN" dirty="0"/>
              <a:t>PIVOT – SUMMARY </a:t>
            </a:r>
          </a:p>
          <a:p>
            <a:r>
              <a:rPr lang="en-IN" dirty="0"/>
              <a:t>FORMULA – PERFORMANCE </a:t>
            </a:r>
          </a:p>
          <a:p>
            <a:r>
              <a:rPr lang="en-IN" dirty="0"/>
              <a:t>GRAPH – DATA VISULIZATION </a:t>
            </a:r>
          </a:p>
          <a:p>
            <a:r>
              <a:rPr lang="en-IN" dirty="0"/>
              <a:t>FLITER – REMOVE MISSING CELL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828800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DATA SET = NAAN MULDHAVAN </a:t>
            </a:r>
          </a:p>
          <a:p>
            <a:r>
              <a:rPr lang="en-IN" dirty="0"/>
              <a:t>26-FEATURE </a:t>
            </a:r>
          </a:p>
          <a:p>
            <a:r>
              <a:rPr lang="en-IN" dirty="0"/>
              <a:t>EMPLOYEE ID </a:t>
            </a:r>
          </a:p>
          <a:p>
            <a:r>
              <a:rPr lang="en-IN" dirty="0"/>
              <a:t>FIRST &amp; LAST NAME 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GENDRE </a:t>
            </a:r>
          </a:p>
          <a:p>
            <a:r>
              <a:rPr lang="en-IN" dirty="0"/>
              <a:t>PERFORMANCE LEVEL </a:t>
            </a:r>
          </a:p>
          <a:p>
            <a:r>
              <a:rPr lang="en-IN" dirty="0"/>
              <a:t>EMPLOYER RATING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457200" y="2209800"/>
            <a:ext cx="8534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=IF(Z14&gt;=5,"VERYHIGH",IF(Z14&gt;=4,"HIGH",IF(Z14&gt;=3,"MEDIUM","LOW"))) </a:t>
            </a:r>
          </a:p>
          <a:p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USED FOR CALCULATION OF PERFORMANCE LEVEL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319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GOPINATH K</cp:lastModifiedBy>
  <cp:revision>28</cp:revision>
  <dcterms:created xsi:type="dcterms:W3CDTF">2024-03-29T15:07:22Z</dcterms:created>
  <dcterms:modified xsi:type="dcterms:W3CDTF">2024-09-09T08:03:57Z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