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00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881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4944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853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415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80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170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974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325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329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8277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8572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75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594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692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573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624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7405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1206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7584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800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451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794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041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D. Gopinathan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NO:3122117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86/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22BCOMCA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53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DEPARTMENT:B.COM(COMPUTER APPLICATION)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THIRUTHANGAL NADAR COLLEGE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76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0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4789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Employee Data Analysis Metrics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Employee Turnover Rate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Employee Engagement Score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Performance Metrics (Productivity, Quality) 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Diversity and Inclusion Metrics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Training Effectiveness Metrics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Compensation Metrics (Cost, ROI)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4141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200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00075" y="2479423"/>
            <a:ext cx="10177151" cy="2987771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3605636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990600" y="1447800"/>
            <a:ext cx="83820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704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370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243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6998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43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Recruitment Analysts2. HR Business Partners3. Talent Management Specialists4. 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8578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477875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838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70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9444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5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2024-09-10T02:10:56Z</dcterms:modified>
</cp:coreProperties>
</file>