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0" r:id="rId3"/>
    <p:sldId id="294" r:id="rId4"/>
    <p:sldId id="266" r:id="rId5"/>
    <p:sldId id="317" r:id="rId6"/>
    <p:sldId id="318" r:id="rId7"/>
    <p:sldId id="289" r:id="rId8"/>
    <p:sldId id="320" r:id="rId9"/>
    <p:sldId id="259" r:id="rId10"/>
    <p:sldId id="321" r:id="rId11"/>
    <p:sldId id="268" r:id="rId12"/>
    <p:sldId id="323" r:id="rId13"/>
    <p:sldId id="324" r:id="rId14"/>
    <p:sldId id="325" r:id="rId15"/>
    <p:sldId id="327" r:id="rId16"/>
    <p:sldId id="326" r:id="rId17"/>
    <p:sldId id="328" r:id="rId18"/>
    <p:sldId id="329" r:id="rId19"/>
    <p:sldId id="330" r:id="rId20"/>
    <p:sldId id="332" r:id="rId21"/>
    <p:sldId id="331" r:id="rId22"/>
    <p:sldId id="334" r:id="rId23"/>
    <p:sldId id="333" r:id="rId24"/>
    <p:sldId id="286" r:id="rId25"/>
    <p:sldId id="285" r:id="rId26"/>
    <p:sldId id="322"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2C089-6C32-4F59-9E7B-512AA9C7BE23}" v="1135" dt="2024-05-18T07:21:56.954"/>
    <p1510:client id="{3446C2E3-4B43-4E03-A6F4-09044C2DD496}" v="462" dt="2024-05-17T16:53:41.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6" autoAdjust="0"/>
  </p:normalViewPr>
  <p:slideViewPr>
    <p:cSldViewPr>
      <p:cViewPr varScale="1">
        <p:scale>
          <a:sx n="75" d="100"/>
          <a:sy n="75" d="100"/>
        </p:scale>
        <p:origin x="165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446C2E3-4B43-4E03-A6F4-09044C2DD496}"/>
    <pc:docChg chg="modSld">
      <pc:chgData name="" userId="" providerId="" clId="Web-{3446C2E3-4B43-4E03-A6F4-09044C2DD496}" dt="2024-05-17T15:46:19.724" v="0" actId="20577"/>
      <pc:docMkLst>
        <pc:docMk/>
      </pc:docMkLst>
      <pc:sldChg chg="modSp">
        <pc:chgData name="" userId="" providerId="" clId="Web-{3446C2E3-4B43-4E03-A6F4-09044C2DD496}" dt="2024-05-17T15:46:19.724" v="0" actId="20577"/>
        <pc:sldMkLst>
          <pc:docMk/>
          <pc:sldMk cId="0" sldId="266"/>
        </pc:sldMkLst>
        <pc:spChg chg="mod">
          <ac:chgData name="" userId="" providerId="" clId="Web-{3446C2E3-4B43-4E03-A6F4-09044C2DD496}" dt="2024-05-17T15:46:19.724" v="0" actId="20577"/>
          <ac:spMkLst>
            <pc:docMk/>
            <pc:sldMk cId="0" sldId="266"/>
            <ac:spMk id="8" creationId="{00000000-0000-0000-0000-000000000000}"/>
          </ac:spMkLst>
        </pc:spChg>
      </pc:sldChg>
    </pc:docChg>
  </pc:docChgLst>
  <pc:docChgLst>
    <pc:chgData name="Guest User" providerId="Windows Live" clId="Web-{3446C2E3-4B43-4E03-A6F4-09044C2DD496}"/>
    <pc:docChg chg="addSld delSld modSld sldOrd">
      <pc:chgData name="Guest User" userId="" providerId="Windows Live" clId="Web-{3446C2E3-4B43-4E03-A6F4-09044C2DD496}" dt="2024-05-17T16:53:40.481" v="335" actId="20577"/>
      <pc:docMkLst>
        <pc:docMk/>
      </pc:docMkLst>
      <pc:sldChg chg="modSp">
        <pc:chgData name="Guest User" userId="" providerId="Windows Live" clId="Web-{3446C2E3-4B43-4E03-A6F4-09044C2DD496}" dt="2024-05-17T16:05:56.591" v="271" actId="20577"/>
        <pc:sldMkLst>
          <pc:docMk/>
          <pc:sldMk cId="0" sldId="259"/>
        </pc:sldMkLst>
        <pc:spChg chg="mod">
          <ac:chgData name="Guest User" userId="" providerId="Windows Live" clId="Web-{3446C2E3-4B43-4E03-A6F4-09044C2DD496}" dt="2024-05-17T16:03:11.023" v="242" actId="20577"/>
          <ac:spMkLst>
            <pc:docMk/>
            <pc:sldMk cId="0" sldId="259"/>
            <ac:spMk id="4" creationId="{00000000-0000-0000-0000-000000000000}"/>
          </ac:spMkLst>
        </pc:spChg>
        <pc:spChg chg="mod">
          <ac:chgData name="Guest User" userId="" providerId="Windows Live" clId="Web-{3446C2E3-4B43-4E03-A6F4-09044C2DD496}" dt="2024-05-17T16:05:56.591" v="271" actId="20577"/>
          <ac:spMkLst>
            <pc:docMk/>
            <pc:sldMk cId="0" sldId="259"/>
            <ac:spMk id="8" creationId="{00000000-0000-0000-0000-000000000000}"/>
          </ac:spMkLst>
        </pc:spChg>
      </pc:sldChg>
      <pc:sldChg chg="del">
        <pc:chgData name="Guest User" userId="" providerId="Windows Live" clId="Web-{3446C2E3-4B43-4E03-A6F4-09044C2DD496}" dt="2024-05-17T16:06:23.263" v="273"/>
        <pc:sldMkLst>
          <pc:docMk/>
          <pc:sldMk cId="0" sldId="260"/>
        </pc:sldMkLst>
      </pc:sldChg>
      <pc:sldChg chg="del">
        <pc:chgData name="Guest User" userId="" providerId="Windows Live" clId="Web-{3446C2E3-4B43-4E03-A6F4-09044C2DD496}" dt="2024-05-17T16:06:25.873" v="274"/>
        <pc:sldMkLst>
          <pc:docMk/>
          <pc:sldMk cId="0" sldId="261"/>
        </pc:sldMkLst>
      </pc:sldChg>
      <pc:sldChg chg="del">
        <pc:chgData name="Guest User" userId="" providerId="Windows Live" clId="Web-{3446C2E3-4B43-4E03-A6F4-09044C2DD496}" dt="2024-05-17T16:06:20.998" v="272"/>
        <pc:sldMkLst>
          <pc:docMk/>
          <pc:sldMk cId="0" sldId="267"/>
        </pc:sldMkLst>
      </pc:sldChg>
      <pc:sldChg chg="addSp delSp modSp ord">
        <pc:chgData name="Guest User" userId="" providerId="Windows Live" clId="Web-{3446C2E3-4B43-4E03-A6F4-09044C2DD496}" dt="2024-05-17T16:44:55.859" v="310" actId="20577"/>
        <pc:sldMkLst>
          <pc:docMk/>
          <pc:sldMk cId="2710793626" sldId="285"/>
        </pc:sldMkLst>
        <pc:spChg chg="add del mod">
          <ac:chgData name="Guest User" userId="" providerId="Windows Live" clId="Web-{3446C2E3-4B43-4E03-A6F4-09044C2DD496}" dt="2024-05-17T16:42:35.887" v="298"/>
          <ac:spMkLst>
            <pc:docMk/>
            <pc:sldMk cId="2710793626" sldId="285"/>
            <ac:spMk id="5" creationId="{6A4B1A2B-C63C-6F9E-3A74-207ACBFE18E4}"/>
          </ac:spMkLst>
        </pc:spChg>
        <pc:spChg chg="mod">
          <ac:chgData name="Guest User" userId="" providerId="Windows Live" clId="Web-{3446C2E3-4B43-4E03-A6F4-09044C2DD496}" dt="2024-05-17T16:44:55.859" v="310" actId="20577"/>
          <ac:spMkLst>
            <pc:docMk/>
            <pc:sldMk cId="2710793626" sldId="285"/>
            <ac:spMk id="6" creationId="{670910A1-7813-6EE0-BDD2-9EB370127326}"/>
          </ac:spMkLst>
        </pc:spChg>
        <pc:spChg chg="del">
          <ac:chgData name="Guest User" userId="" providerId="Windows Live" clId="Web-{3446C2E3-4B43-4E03-A6F4-09044C2DD496}" dt="2024-05-17T16:37:13.489" v="294"/>
          <ac:spMkLst>
            <pc:docMk/>
            <pc:sldMk cId="2710793626" sldId="285"/>
            <ac:spMk id="7" creationId="{47B5D5A3-D3D2-BD83-20A7-B6C5B54C4DDC}"/>
          </ac:spMkLst>
        </pc:spChg>
        <pc:spChg chg="add mod">
          <ac:chgData name="Guest User" userId="" providerId="Windows Live" clId="Web-{3446C2E3-4B43-4E03-A6F4-09044C2DD496}" dt="2024-05-17T16:44:46.922" v="309" actId="1076"/>
          <ac:spMkLst>
            <pc:docMk/>
            <pc:sldMk cId="2710793626" sldId="285"/>
            <ac:spMk id="8" creationId="{F4C1FAB4-AA31-FA3B-5115-2CBCCD4E6FD6}"/>
          </ac:spMkLst>
        </pc:spChg>
      </pc:sldChg>
      <pc:sldChg chg="modSp">
        <pc:chgData name="Guest User" userId="" providerId="Windows Live" clId="Web-{3446C2E3-4B43-4E03-A6F4-09044C2DD496}" dt="2024-05-17T16:36:46.879" v="293" actId="20577"/>
        <pc:sldMkLst>
          <pc:docMk/>
          <pc:sldMk cId="4143792119" sldId="286"/>
        </pc:sldMkLst>
        <pc:spChg chg="mod">
          <ac:chgData name="Guest User" userId="" providerId="Windows Live" clId="Web-{3446C2E3-4B43-4E03-A6F4-09044C2DD496}" dt="2024-05-17T16:36:46.879" v="293" actId="20577"/>
          <ac:spMkLst>
            <pc:docMk/>
            <pc:sldMk cId="4143792119" sldId="286"/>
            <ac:spMk id="7" creationId="{46E0E598-1D72-B338-F224-CC88F51249E7}"/>
          </ac:spMkLst>
        </pc:spChg>
      </pc:sldChg>
      <pc:sldChg chg="ord">
        <pc:chgData name="Guest User" userId="" providerId="Windows Live" clId="Web-{3446C2E3-4B43-4E03-A6F4-09044C2DD496}" dt="2024-05-17T16:09:11.331" v="278"/>
        <pc:sldMkLst>
          <pc:docMk/>
          <pc:sldMk cId="3724304939" sldId="287"/>
        </pc:sldMkLst>
      </pc:sldChg>
      <pc:sldChg chg="addSp delSp modSp">
        <pc:chgData name="Guest User" userId="" providerId="Windows Live" clId="Web-{3446C2E3-4B43-4E03-A6F4-09044C2DD496}" dt="2024-05-17T15:59:32.234" v="169"/>
        <pc:sldMkLst>
          <pc:docMk/>
          <pc:sldMk cId="3066591022" sldId="289"/>
        </pc:sldMkLst>
        <pc:spChg chg="mod">
          <ac:chgData name="Guest User" userId="" providerId="Windows Live" clId="Web-{3446C2E3-4B43-4E03-A6F4-09044C2DD496}" dt="2024-05-17T15:48:16.650" v="10" actId="20577"/>
          <ac:spMkLst>
            <pc:docMk/>
            <pc:sldMk cId="3066591022" sldId="289"/>
            <ac:spMk id="8" creationId="{69C4036A-4ED3-AD35-E2FC-63B3B2281FAC}"/>
          </ac:spMkLst>
        </pc:spChg>
        <pc:spChg chg="del mod">
          <ac:chgData name="Guest User" userId="" providerId="Windows Live" clId="Web-{3446C2E3-4B43-4E03-A6F4-09044C2DD496}" dt="2024-05-17T15:48:21.572" v="13"/>
          <ac:spMkLst>
            <pc:docMk/>
            <pc:sldMk cId="3066591022" sldId="289"/>
            <ac:spMk id="9" creationId="{7B6F7DCA-1429-275B-D1DB-9A4128CA4621}"/>
          </ac:spMkLst>
        </pc:spChg>
        <pc:graphicFrameChg chg="add del mod modGraphic">
          <ac:chgData name="Guest User" userId="" providerId="Windows Live" clId="Web-{3446C2E3-4B43-4E03-A6F4-09044C2DD496}" dt="2024-05-17T15:53:57.536" v="26"/>
          <ac:graphicFrameMkLst>
            <pc:docMk/>
            <pc:sldMk cId="3066591022" sldId="289"/>
            <ac:graphicFrameMk id="6" creationId="{64DA4E4C-2338-47D5-194B-95B74AF41B41}"/>
          </ac:graphicFrameMkLst>
        </pc:graphicFrameChg>
        <pc:graphicFrameChg chg="add mod modGraphic">
          <ac:chgData name="Guest User" userId="" providerId="Windows Live" clId="Web-{3446C2E3-4B43-4E03-A6F4-09044C2DD496}" dt="2024-05-17T15:59:32.234" v="169"/>
          <ac:graphicFrameMkLst>
            <pc:docMk/>
            <pc:sldMk cId="3066591022" sldId="289"/>
            <ac:graphicFrameMk id="7" creationId="{850FC6FB-AC70-8AD9-5944-2E7436FF334A}"/>
          </ac:graphicFrameMkLst>
        </pc:graphicFrameChg>
        <pc:graphicFrameChg chg="add del mod modGraphic">
          <ac:chgData name="Guest User" userId="" providerId="Windows Live" clId="Web-{3446C2E3-4B43-4E03-A6F4-09044C2DD496}" dt="2024-05-17T15:57:05.964" v="81"/>
          <ac:graphicFrameMkLst>
            <pc:docMk/>
            <pc:sldMk cId="3066591022" sldId="289"/>
            <ac:graphicFrameMk id="11" creationId="{56EAA9CD-10FB-B7CA-5365-438C7B0601B2}"/>
          </ac:graphicFrameMkLst>
        </pc:graphicFrameChg>
      </pc:sldChg>
      <pc:sldChg chg="del">
        <pc:chgData name="Guest User" userId="" providerId="Windows Live" clId="Web-{3446C2E3-4B43-4E03-A6F4-09044C2DD496}" dt="2024-05-17T16:06:28.717" v="275"/>
        <pc:sldMkLst>
          <pc:docMk/>
          <pc:sldMk cId="3519950578" sldId="296"/>
        </pc:sldMkLst>
      </pc:sldChg>
      <pc:sldChg chg="del">
        <pc:chgData name="Guest User" userId="" providerId="Windows Live" clId="Web-{3446C2E3-4B43-4E03-A6F4-09044C2DD496}" dt="2024-05-17T16:06:31.060" v="276"/>
        <pc:sldMkLst>
          <pc:docMk/>
          <pc:sldMk cId="2899256524" sldId="297"/>
        </pc:sldMkLst>
      </pc:sldChg>
      <pc:sldChg chg="modSp add replId">
        <pc:chgData name="Guest User" userId="" providerId="Windows Live" clId="Web-{3446C2E3-4B43-4E03-A6F4-09044C2DD496}" dt="2024-05-17T16:00:56.143" v="201"/>
        <pc:sldMkLst>
          <pc:docMk/>
          <pc:sldMk cId="3613858381" sldId="319"/>
        </pc:sldMkLst>
        <pc:graphicFrameChg chg="mod modGraphic">
          <ac:chgData name="Guest User" userId="" providerId="Windows Live" clId="Web-{3446C2E3-4B43-4E03-A6F4-09044C2DD496}" dt="2024-05-17T16:00:56.143" v="201"/>
          <ac:graphicFrameMkLst>
            <pc:docMk/>
            <pc:sldMk cId="3613858381" sldId="319"/>
            <ac:graphicFrameMk id="7" creationId="{850FC6FB-AC70-8AD9-5944-2E7436FF334A}"/>
          </ac:graphicFrameMkLst>
        </pc:graphicFrameChg>
      </pc:sldChg>
      <pc:sldChg chg="modSp add replId">
        <pc:chgData name="Guest User" userId="" providerId="Windows Live" clId="Web-{3446C2E3-4B43-4E03-A6F4-09044C2DD496}" dt="2024-05-17T16:02:30.990" v="233" actId="1076"/>
        <pc:sldMkLst>
          <pc:docMk/>
          <pc:sldMk cId="308434553" sldId="320"/>
        </pc:sldMkLst>
        <pc:graphicFrameChg chg="mod modGraphic">
          <ac:chgData name="Guest User" userId="" providerId="Windows Live" clId="Web-{3446C2E3-4B43-4E03-A6F4-09044C2DD496}" dt="2024-05-17T16:02:30.990" v="233" actId="1076"/>
          <ac:graphicFrameMkLst>
            <pc:docMk/>
            <pc:sldMk cId="308434553" sldId="320"/>
            <ac:graphicFrameMk id="7" creationId="{850FC6FB-AC70-8AD9-5944-2E7436FF334A}"/>
          </ac:graphicFrameMkLst>
        </pc:graphicFrameChg>
      </pc:sldChg>
      <pc:sldChg chg="modSp add replId">
        <pc:chgData name="Guest User" userId="" providerId="Windows Live" clId="Web-{3446C2E3-4B43-4E03-A6F4-09044C2DD496}" dt="2024-05-17T16:05:38.481" v="268" actId="20577"/>
        <pc:sldMkLst>
          <pc:docMk/>
          <pc:sldMk cId="100949235" sldId="321"/>
        </pc:sldMkLst>
        <pc:spChg chg="mod">
          <ac:chgData name="Guest User" userId="" providerId="Windows Live" clId="Web-{3446C2E3-4B43-4E03-A6F4-09044C2DD496}" dt="2024-05-17T16:05:38.481" v="268" actId="20577"/>
          <ac:spMkLst>
            <pc:docMk/>
            <pc:sldMk cId="100949235" sldId="321"/>
            <ac:spMk id="8" creationId="{00000000-0000-0000-0000-000000000000}"/>
          </ac:spMkLst>
        </pc:spChg>
      </pc:sldChg>
      <pc:sldChg chg="modSp add replId">
        <pc:chgData name="Guest User" userId="" providerId="Windows Live" clId="Web-{3446C2E3-4B43-4E03-A6F4-09044C2DD496}" dt="2024-05-17T16:53:40.481" v="335" actId="20577"/>
        <pc:sldMkLst>
          <pc:docMk/>
          <pc:sldMk cId="1911188314" sldId="322"/>
        </pc:sldMkLst>
        <pc:spChg chg="mod">
          <ac:chgData name="Guest User" userId="" providerId="Windows Live" clId="Web-{3446C2E3-4B43-4E03-A6F4-09044C2DD496}" dt="2024-05-17T16:52:43.292" v="322" actId="20577"/>
          <ac:spMkLst>
            <pc:docMk/>
            <pc:sldMk cId="1911188314" sldId="322"/>
            <ac:spMk id="5" creationId="{07ED0352-543D-9039-D196-91E4EC4B2D64}"/>
          </ac:spMkLst>
        </pc:spChg>
        <pc:spChg chg="mod">
          <ac:chgData name="Guest User" userId="" providerId="Windows Live" clId="Web-{3446C2E3-4B43-4E03-A6F4-09044C2DD496}" dt="2024-05-17T16:53:40.481" v="335" actId="20577"/>
          <ac:spMkLst>
            <pc:docMk/>
            <pc:sldMk cId="1911188314" sldId="322"/>
            <ac:spMk id="8" creationId="{F4C1FAB4-AA31-FA3B-5115-2CBCCD4E6FD6}"/>
          </ac:spMkLst>
        </pc:spChg>
      </pc:sldChg>
    </pc:docChg>
  </pc:docChgLst>
  <pc:docChgLst>
    <pc:chgData name="Md. Mushtaq" userId="774d0d15e496dbd1" providerId="LiveId" clId="{15D2C089-6C32-4F59-9E7B-512AA9C7BE23}"/>
    <pc:docChg chg="undo redo custSel addSld delSld modSld sldOrd modMainMaster modNotesMaster">
      <pc:chgData name="Md. Mushtaq" userId="774d0d15e496dbd1" providerId="LiveId" clId="{15D2C089-6C32-4F59-9E7B-512AA9C7BE23}" dt="2024-05-18T08:08:30.759" v="1866" actId="20577"/>
      <pc:docMkLst>
        <pc:docMk/>
      </pc:docMkLst>
      <pc:sldChg chg="modSp mod modNotes">
        <pc:chgData name="Md. Mushtaq" userId="774d0d15e496dbd1" providerId="LiveId" clId="{15D2C089-6C32-4F59-9E7B-512AA9C7BE23}" dt="2024-05-18T07:20:15.927" v="1749"/>
        <pc:sldMkLst>
          <pc:docMk/>
          <pc:sldMk cId="0" sldId="256"/>
        </pc:sldMkLst>
        <pc:spChg chg="mod">
          <ac:chgData name="Md. Mushtaq" userId="774d0d15e496dbd1" providerId="LiveId" clId="{15D2C089-6C32-4F59-9E7B-512AA9C7BE23}" dt="2024-05-18T07:20:15.927" v="1749"/>
          <ac:spMkLst>
            <pc:docMk/>
            <pc:sldMk cId="0" sldId="256"/>
            <ac:spMk id="2" creationId="{00000000-0000-0000-0000-000000000000}"/>
          </ac:spMkLst>
        </pc:spChg>
        <pc:spChg chg="mod">
          <ac:chgData name="Md. Mushtaq" userId="774d0d15e496dbd1" providerId="LiveId" clId="{15D2C089-6C32-4F59-9E7B-512AA9C7BE23}" dt="2024-05-18T07:20:15.927" v="1749"/>
          <ac:spMkLst>
            <pc:docMk/>
            <pc:sldMk cId="0" sldId="256"/>
            <ac:spMk id="3" creationId="{00000000-0000-0000-0000-000000000000}"/>
          </ac:spMkLst>
        </pc:spChg>
        <pc:spChg chg="mod">
          <ac:chgData name="Md. Mushtaq" userId="774d0d15e496dbd1" providerId="LiveId" clId="{15D2C089-6C32-4F59-9E7B-512AA9C7BE23}" dt="2024-05-18T07:20:15.927" v="1749"/>
          <ac:spMkLst>
            <pc:docMk/>
            <pc:sldMk cId="0" sldId="256"/>
            <ac:spMk id="6" creationId="{666F29B9-CB41-441E-CB5D-C94740B58C10}"/>
          </ac:spMkLst>
        </pc:spChg>
        <pc:spChg chg="mod">
          <ac:chgData name="Md. Mushtaq" userId="774d0d15e496dbd1" providerId="LiveId" clId="{15D2C089-6C32-4F59-9E7B-512AA9C7BE23}" dt="2024-05-18T07:20:15.927" v="1749"/>
          <ac:spMkLst>
            <pc:docMk/>
            <pc:sldMk cId="0" sldId="256"/>
            <ac:spMk id="7" creationId="{00000000-0000-0000-0000-000000000000}"/>
          </ac:spMkLst>
        </pc:spChg>
        <pc:spChg chg="mod">
          <ac:chgData name="Md. Mushtaq" userId="774d0d15e496dbd1" providerId="LiveId" clId="{15D2C089-6C32-4F59-9E7B-512AA9C7BE23}" dt="2024-05-18T07:20:15.927" v="1749"/>
          <ac:spMkLst>
            <pc:docMk/>
            <pc:sldMk cId="0" sldId="256"/>
            <ac:spMk id="9" creationId="{00000000-0000-0000-0000-000000000000}"/>
          </ac:spMkLst>
        </pc:spChg>
        <pc:picChg chg="mod">
          <ac:chgData name="Md. Mushtaq" userId="774d0d15e496dbd1" providerId="LiveId" clId="{15D2C089-6C32-4F59-9E7B-512AA9C7BE23}" dt="2024-05-18T07:20:15.927" v="1749"/>
          <ac:picMkLst>
            <pc:docMk/>
            <pc:sldMk cId="0" sldId="256"/>
            <ac:picMk id="8" creationId="{96197613-3E8A-E316-6320-18EE05656F42}"/>
          </ac:picMkLst>
        </pc:picChg>
      </pc:sldChg>
      <pc:sldChg chg="addSp delSp modSp mod">
        <pc:chgData name="Md. Mushtaq" userId="774d0d15e496dbd1" providerId="LiveId" clId="{15D2C089-6C32-4F59-9E7B-512AA9C7BE23}" dt="2024-05-18T08:08:30.759" v="1866" actId="20577"/>
        <pc:sldMkLst>
          <pc:docMk/>
          <pc:sldMk cId="0" sldId="259"/>
        </pc:sldMkLst>
        <pc:spChg chg="add mod">
          <ac:chgData name="Md. Mushtaq" userId="774d0d15e496dbd1" providerId="LiveId" clId="{15D2C089-6C32-4F59-9E7B-512AA9C7BE23}" dt="2024-05-18T07:20:15.927" v="1749"/>
          <ac:spMkLst>
            <pc:docMk/>
            <pc:sldMk cId="0" sldId="259"/>
            <ac:spMk id="2" creationId="{5EE1F72B-1BB9-EC53-4FE9-703FFFF24740}"/>
          </ac:spMkLst>
        </pc:spChg>
        <pc:spChg chg="mod">
          <ac:chgData name="Md. Mushtaq" userId="774d0d15e496dbd1" providerId="LiveId" clId="{15D2C089-6C32-4F59-9E7B-512AA9C7BE23}" dt="2024-05-18T07:20:15.927" v="1749"/>
          <ac:spMkLst>
            <pc:docMk/>
            <pc:sldMk cId="0" sldId="259"/>
            <ac:spMk id="3" creationId="{1BCEEAE9-4392-4A8D-C448-787972405099}"/>
          </ac:spMkLst>
        </pc:spChg>
        <pc:spChg chg="del">
          <ac:chgData name="Md. Mushtaq" userId="774d0d15e496dbd1" providerId="LiveId" clId="{15D2C089-6C32-4F59-9E7B-512AA9C7BE23}" dt="2024-05-17T16:11:35.146" v="772" actId="478"/>
          <ac:spMkLst>
            <pc:docMk/>
            <pc:sldMk cId="0" sldId="259"/>
            <ac:spMk id="4" creationId="{00000000-0000-0000-0000-000000000000}"/>
          </ac:spMkLst>
        </pc:spChg>
        <pc:spChg chg="mod">
          <ac:chgData name="Md. Mushtaq" userId="774d0d15e496dbd1" providerId="LiveId" clId="{15D2C089-6C32-4F59-9E7B-512AA9C7BE23}" dt="2024-05-18T08:08:30.759" v="1866" actId="20577"/>
          <ac:spMkLst>
            <pc:docMk/>
            <pc:sldMk cId="0" sldId="259"/>
            <ac:spMk id="8" creationId="{00000000-0000-0000-0000-000000000000}"/>
          </ac:spMkLst>
        </pc:spChg>
        <pc:spChg chg="mod">
          <ac:chgData name="Md. Mushtaq" userId="774d0d15e496dbd1" providerId="LiveId" clId="{15D2C089-6C32-4F59-9E7B-512AA9C7BE23}" dt="2024-05-18T07:20:15.927" v="1749"/>
          <ac:spMkLst>
            <pc:docMk/>
            <pc:sldMk cId="0" sldId="259"/>
            <ac:spMk id="11" creationId="{00000000-0000-0000-0000-000000000000}"/>
          </ac:spMkLst>
        </pc:spChg>
        <pc:picChg chg="mod">
          <ac:chgData name="Md. Mushtaq" userId="774d0d15e496dbd1" providerId="LiveId" clId="{15D2C089-6C32-4F59-9E7B-512AA9C7BE23}" dt="2024-05-18T07:20:15.927" v="1749"/>
          <ac:picMkLst>
            <pc:docMk/>
            <pc:sldMk cId="0" sldId="259"/>
            <ac:picMk id="5" creationId="{888E345C-AE17-4C99-00FE-50BA977DF13F}"/>
          </ac:picMkLst>
        </pc:picChg>
      </pc:sldChg>
      <pc:sldChg chg="addSp delSp modSp mod">
        <pc:chgData name="Md. Mushtaq" userId="774d0d15e496dbd1" providerId="LiveId" clId="{15D2C089-6C32-4F59-9E7B-512AA9C7BE23}" dt="2024-05-18T07:24:35.481" v="1802" actId="255"/>
        <pc:sldMkLst>
          <pc:docMk/>
          <pc:sldMk cId="0" sldId="266"/>
        </pc:sldMkLst>
        <pc:spChg chg="mod">
          <ac:chgData name="Md. Mushtaq" userId="774d0d15e496dbd1" providerId="LiveId" clId="{15D2C089-6C32-4F59-9E7B-512AA9C7BE23}" dt="2024-05-18T07:20:15.927" v="1749"/>
          <ac:spMkLst>
            <pc:docMk/>
            <pc:sldMk cId="0" sldId="266"/>
            <ac:spMk id="3" creationId="{5E918A5F-C4FC-2D80-8B12-BBCBEE1EB7ED}"/>
          </ac:spMkLst>
        </pc:spChg>
        <pc:spChg chg="mod">
          <ac:chgData name="Md. Mushtaq" userId="774d0d15e496dbd1" providerId="LiveId" clId="{15D2C089-6C32-4F59-9E7B-512AA9C7BE23}" dt="2024-05-18T07:20:15.927" v="1749"/>
          <ac:spMkLst>
            <pc:docMk/>
            <pc:sldMk cId="0" sldId="266"/>
            <ac:spMk id="4" creationId="{00000000-0000-0000-0000-000000000000}"/>
          </ac:spMkLst>
        </pc:spChg>
        <pc:spChg chg="add mod">
          <ac:chgData name="Md. Mushtaq" userId="774d0d15e496dbd1" providerId="LiveId" clId="{15D2C089-6C32-4F59-9E7B-512AA9C7BE23}" dt="2024-05-18T07:24:35.481" v="1802" actId="255"/>
          <ac:spMkLst>
            <pc:docMk/>
            <pc:sldMk cId="0" sldId="266"/>
            <ac:spMk id="6" creationId="{11F987DF-1639-E8D6-12DC-E578F1E28417}"/>
          </ac:spMkLst>
        </pc:spChg>
        <pc:spChg chg="del">
          <ac:chgData name="Md. Mushtaq" userId="774d0d15e496dbd1" providerId="LiveId" clId="{15D2C089-6C32-4F59-9E7B-512AA9C7BE23}" dt="2024-05-17T15:49:00.911" v="457"/>
          <ac:spMkLst>
            <pc:docMk/>
            <pc:sldMk cId="0" sldId="266"/>
            <ac:spMk id="8" creationId="{00000000-0000-0000-0000-000000000000}"/>
          </ac:spMkLst>
        </pc:spChg>
        <pc:spChg chg="mod">
          <ac:chgData name="Md. Mushtaq" userId="774d0d15e496dbd1" providerId="LiveId" clId="{15D2C089-6C32-4F59-9E7B-512AA9C7BE23}" dt="2024-05-18T07:20:15.927" v="1749"/>
          <ac:spMkLst>
            <pc:docMk/>
            <pc:sldMk cId="0" sldId="266"/>
            <ac:spMk id="11" creationId="{00000000-0000-0000-0000-000000000000}"/>
          </ac:spMkLst>
        </pc:spChg>
        <pc:graphicFrameChg chg="add del mod">
          <ac:chgData name="Md. Mushtaq" userId="774d0d15e496dbd1" providerId="LiveId" clId="{15D2C089-6C32-4F59-9E7B-512AA9C7BE23}" dt="2024-05-17T15:49:35.559" v="459" actId="478"/>
          <ac:graphicFrameMkLst>
            <pc:docMk/>
            <pc:sldMk cId="0" sldId="266"/>
            <ac:graphicFrameMk id="2" creationId="{807668F1-866E-D47D-D221-9EE89AA9F156}"/>
          </ac:graphicFrameMkLst>
        </pc:graphicFrameChg>
        <pc:picChg chg="mod">
          <ac:chgData name="Md. Mushtaq" userId="774d0d15e496dbd1" providerId="LiveId" clId="{15D2C089-6C32-4F59-9E7B-512AA9C7BE23}" dt="2024-05-18T07:20:15.927" v="1749"/>
          <ac:picMkLst>
            <pc:docMk/>
            <pc:sldMk cId="0" sldId="266"/>
            <ac:picMk id="7" creationId="{0C7FF15B-E007-3CCD-7948-3AE40F620823}"/>
          </ac:picMkLst>
        </pc:picChg>
      </pc:sldChg>
      <pc:sldChg chg="addSp delSp modSp mod">
        <pc:chgData name="Md. Mushtaq" userId="774d0d15e496dbd1" providerId="LiveId" clId="{15D2C089-6C32-4F59-9E7B-512AA9C7BE23}" dt="2024-05-18T07:20:15.927" v="1749"/>
        <pc:sldMkLst>
          <pc:docMk/>
          <pc:sldMk cId="0" sldId="268"/>
        </pc:sldMkLst>
        <pc:spChg chg="mod">
          <ac:chgData name="Md. Mushtaq" userId="774d0d15e496dbd1" providerId="LiveId" clId="{15D2C089-6C32-4F59-9E7B-512AA9C7BE23}" dt="2024-05-18T07:20:15.927" v="1749"/>
          <ac:spMkLst>
            <pc:docMk/>
            <pc:sldMk cId="0" sldId="268"/>
            <ac:spMk id="2" creationId="{B5B49AAF-FC4B-DCD4-897D-D2B58C942FA0}"/>
          </ac:spMkLst>
        </pc:spChg>
        <pc:spChg chg="add mod">
          <ac:chgData name="Md. Mushtaq" userId="774d0d15e496dbd1" providerId="LiveId" clId="{15D2C089-6C32-4F59-9E7B-512AA9C7BE23}" dt="2024-05-18T07:20:15.927" v="1749"/>
          <ac:spMkLst>
            <pc:docMk/>
            <pc:sldMk cId="0" sldId="268"/>
            <ac:spMk id="3" creationId="{183CB10F-D8A9-FAEC-B04B-87543A59D278}"/>
          </ac:spMkLst>
        </pc:spChg>
        <pc:spChg chg="del">
          <ac:chgData name="Md. Mushtaq" userId="774d0d15e496dbd1" providerId="LiveId" clId="{15D2C089-6C32-4F59-9E7B-512AA9C7BE23}" dt="2024-05-17T16:21:11.156" v="879" actId="478"/>
          <ac:spMkLst>
            <pc:docMk/>
            <pc:sldMk cId="0" sldId="268"/>
            <ac:spMk id="5" creationId="{4F6DCD39-42E1-83AB-3961-76970D44BE37}"/>
          </ac:spMkLst>
        </pc:spChg>
        <pc:spChg chg="add mod">
          <ac:chgData name="Md. Mushtaq" userId="774d0d15e496dbd1" providerId="LiveId" clId="{15D2C089-6C32-4F59-9E7B-512AA9C7BE23}" dt="2024-05-18T07:20:15.927" v="1749"/>
          <ac:spMkLst>
            <pc:docMk/>
            <pc:sldMk cId="0" sldId="268"/>
            <ac:spMk id="6" creationId="{8F866995-EF0F-E005-FA32-BFFC12934F19}"/>
          </ac:spMkLst>
        </pc:spChg>
        <pc:spChg chg="mod">
          <ac:chgData name="Md. Mushtaq" userId="774d0d15e496dbd1" providerId="LiveId" clId="{15D2C089-6C32-4F59-9E7B-512AA9C7BE23}" dt="2024-05-18T07:20:15.927" v="1749"/>
          <ac:spMkLst>
            <pc:docMk/>
            <pc:sldMk cId="0" sldId="268"/>
            <ac:spMk id="11" creationId="{00000000-0000-0000-0000-000000000000}"/>
          </ac:spMkLst>
        </pc:spChg>
        <pc:spChg chg="add mod">
          <ac:chgData name="Md. Mushtaq" userId="774d0d15e496dbd1" providerId="LiveId" clId="{15D2C089-6C32-4F59-9E7B-512AA9C7BE23}" dt="2024-05-18T07:20:15.927" v="1749"/>
          <ac:spMkLst>
            <pc:docMk/>
            <pc:sldMk cId="0" sldId="268"/>
            <ac:spMk id="13" creationId="{79C7266F-4016-A848-DF21-E1257FAEEE25}"/>
          </ac:spMkLst>
        </pc:spChg>
        <pc:picChg chg="mod">
          <ac:chgData name="Md. Mushtaq" userId="774d0d15e496dbd1" providerId="LiveId" clId="{15D2C089-6C32-4F59-9E7B-512AA9C7BE23}" dt="2024-05-18T07:20:15.927" v="1749"/>
          <ac:picMkLst>
            <pc:docMk/>
            <pc:sldMk cId="0" sldId="268"/>
            <ac:picMk id="4" creationId="{37C9E739-3C12-7787-EB86-E5ABF553C176}"/>
          </ac:picMkLst>
        </pc:picChg>
        <pc:picChg chg="del">
          <ac:chgData name="Md. Mushtaq" userId="774d0d15e496dbd1" providerId="LiveId" clId="{15D2C089-6C32-4F59-9E7B-512AA9C7BE23}" dt="2024-05-17T16:21:40.991" v="902" actId="478"/>
          <ac:picMkLst>
            <pc:docMk/>
            <pc:sldMk cId="0" sldId="268"/>
            <ac:picMk id="8" creationId="{50F4144E-2C78-32DA-AAA2-B2FE2EB38E73}"/>
          </ac:picMkLst>
        </pc:picChg>
        <pc:picChg chg="add mod">
          <ac:chgData name="Md. Mushtaq" userId="774d0d15e496dbd1" providerId="LiveId" clId="{15D2C089-6C32-4F59-9E7B-512AA9C7BE23}" dt="2024-05-18T07:20:15.927" v="1749"/>
          <ac:picMkLst>
            <pc:docMk/>
            <pc:sldMk cId="0" sldId="268"/>
            <ac:picMk id="9" creationId="{D064C087-D5DA-2112-8C07-E8BF73FC64BC}"/>
          </ac:picMkLst>
        </pc:picChg>
        <pc:picChg chg="add del mod">
          <ac:chgData name="Md. Mushtaq" userId="774d0d15e496dbd1" providerId="LiveId" clId="{15D2C089-6C32-4F59-9E7B-512AA9C7BE23}" dt="2024-05-17T17:07:07.484" v="1121" actId="478"/>
          <ac:picMkLst>
            <pc:docMk/>
            <pc:sldMk cId="0" sldId="268"/>
            <ac:picMk id="12" creationId="{6825012B-74B3-F185-7EE2-3E8FADEDB5B3}"/>
          </ac:picMkLst>
        </pc:picChg>
      </pc:sldChg>
      <pc:sldChg chg="addSp delSp modSp mod">
        <pc:chgData name="Md. Mushtaq" userId="774d0d15e496dbd1" providerId="LiveId" clId="{15D2C089-6C32-4F59-9E7B-512AA9C7BE23}" dt="2024-05-18T07:20:15.927" v="1749"/>
        <pc:sldMkLst>
          <pc:docMk/>
          <pc:sldMk cId="2710793626" sldId="285"/>
        </pc:sldMkLst>
        <pc:spChg chg="mod">
          <ac:chgData name="Md. Mushtaq" userId="774d0d15e496dbd1" providerId="LiveId" clId="{15D2C089-6C32-4F59-9E7B-512AA9C7BE23}" dt="2024-05-18T07:20:15.927" v="1749"/>
          <ac:spMkLst>
            <pc:docMk/>
            <pc:sldMk cId="2710793626" sldId="285"/>
            <ac:spMk id="2" creationId="{D83717CD-03C0-E772-C9C1-36F3D0702506}"/>
          </ac:spMkLst>
        </pc:spChg>
        <pc:spChg chg="add mod">
          <ac:chgData name="Md. Mushtaq" userId="774d0d15e496dbd1" providerId="LiveId" clId="{15D2C089-6C32-4F59-9E7B-512AA9C7BE23}" dt="2024-05-18T07:20:15.927" v="1749"/>
          <ac:spMkLst>
            <pc:docMk/>
            <pc:sldMk cId="2710793626" sldId="285"/>
            <ac:spMk id="5" creationId="{07ED0352-543D-9039-D196-91E4EC4B2D64}"/>
          </ac:spMkLst>
        </pc:spChg>
        <pc:spChg chg="del">
          <ac:chgData name="Md. Mushtaq" userId="774d0d15e496dbd1" providerId="LiveId" clId="{15D2C089-6C32-4F59-9E7B-512AA9C7BE23}" dt="2024-05-17T16:50:33.339" v="934" actId="478"/>
          <ac:spMkLst>
            <pc:docMk/>
            <pc:sldMk cId="2710793626" sldId="285"/>
            <ac:spMk id="6" creationId="{670910A1-7813-6EE0-BDD2-9EB370127326}"/>
          </ac:spMkLst>
        </pc:spChg>
        <pc:spChg chg="mod">
          <ac:chgData name="Md. Mushtaq" userId="774d0d15e496dbd1" providerId="LiveId" clId="{15D2C089-6C32-4F59-9E7B-512AA9C7BE23}" dt="2024-05-18T07:20:15.927" v="1749"/>
          <ac:spMkLst>
            <pc:docMk/>
            <pc:sldMk cId="2710793626" sldId="285"/>
            <ac:spMk id="8" creationId="{F4C1FAB4-AA31-FA3B-5115-2CBCCD4E6FD6}"/>
          </ac:spMkLst>
        </pc:spChg>
        <pc:picChg chg="mod">
          <ac:chgData name="Md. Mushtaq" userId="774d0d15e496dbd1" providerId="LiveId" clId="{15D2C089-6C32-4F59-9E7B-512AA9C7BE23}" dt="2024-05-18T07:20:15.927" v="1749"/>
          <ac:picMkLst>
            <pc:docMk/>
            <pc:sldMk cId="2710793626" sldId="285"/>
            <ac:picMk id="4" creationId="{DAF58EBB-0828-D4D4-E0ED-6967D65AF35F}"/>
          </ac:picMkLst>
        </pc:picChg>
      </pc:sldChg>
      <pc:sldChg chg="addSp delSp modSp mod">
        <pc:chgData name="Md. Mushtaq" userId="774d0d15e496dbd1" providerId="LiveId" clId="{15D2C089-6C32-4F59-9E7B-512AA9C7BE23}" dt="2024-05-18T07:20:15.927" v="1749"/>
        <pc:sldMkLst>
          <pc:docMk/>
          <pc:sldMk cId="4143792119" sldId="286"/>
        </pc:sldMkLst>
        <pc:spChg chg="mod">
          <ac:chgData name="Md. Mushtaq" userId="774d0d15e496dbd1" providerId="LiveId" clId="{15D2C089-6C32-4F59-9E7B-512AA9C7BE23}" dt="2024-05-18T07:20:15.927" v="1749"/>
          <ac:spMkLst>
            <pc:docMk/>
            <pc:sldMk cId="4143792119" sldId="286"/>
            <ac:spMk id="2" creationId="{71C127B1-1287-C89D-0D13-2BDB54B1EFB1}"/>
          </ac:spMkLst>
        </pc:spChg>
        <pc:spChg chg="add mod">
          <ac:chgData name="Md. Mushtaq" userId="774d0d15e496dbd1" providerId="LiveId" clId="{15D2C089-6C32-4F59-9E7B-512AA9C7BE23}" dt="2024-05-18T07:20:15.927" v="1749"/>
          <ac:spMkLst>
            <pc:docMk/>
            <pc:sldMk cId="4143792119" sldId="286"/>
            <ac:spMk id="4" creationId="{F3163727-3B39-759D-6081-ECDD746D634D}"/>
          </ac:spMkLst>
        </pc:spChg>
        <pc:spChg chg="del">
          <ac:chgData name="Md. Mushtaq" userId="774d0d15e496dbd1" providerId="LiveId" clId="{15D2C089-6C32-4F59-9E7B-512AA9C7BE23}" dt="2024-05-17T16:50:09.253" v="903" actId="478"/>
          <ac:spMkLst>
            <pc:docMk/>
            <pc:sldMk cId="4143792119" sldId="286"/>
            <ac:spMk id="6" creationId="{9F7CA1A2-325A-A083-5BE9-D1E9C1067598}"/>
          </ac:spMkLst>
        </pc:spChg>
        <pc:spChg chg="mod">
          <ac:chgData name="Md. Mushtaq" userId="774d0d15e496dbd1" providerId="LiveId" clId="{15D2C089-6C32-4F59-9E7B-512AA9C7BE23}" dt="2024-05-18T07:20:15.927" v="1749"/>
          <ac:spMkLst>
            <pc:docMk/>
            <pc:sldMk cId="4143792119" sldId="286"/>
            <ac:spMk id="7" creationId="{46E0E598-1D72-B338-F224-CC88F51249E7}"/>
          </ac:spMkLst>
        </pc:spChg>
        <pc:picChg chg="mod">
          <ac:chgData name="Md. Mushtaq" userId="774d0d15e496dbd1" providerId="LiveId" clId="{15D2C089-6C32-4F59-9E7B-512AA9C7BE23}" dt="2024-05-18T07:20:15.927" v="1749"/>
          <ac:picMkLst>
            <pc:docMk/>
            <pc:sldMk cId="4143792119" sldId="286"/>
            <ac:picMk id="8" creationId="{ED387FC6-BC51-BEA6-A98F-DA0EFC251188}"/>
          </ac:picMkLst>
        </pc:picChg>
      </pc:sldChg>
      <pc:sldChg chg="modSp mod">
        <pc:chgData name="Md. Mushtaq" userId="774d0d15e496dbd1" providerId="LiveId" clId="{15D2C089-6C32-4F59-9E7B-512AA9C7BE23}" dt="2024-05-18T07:20:15.927" v="1749"/>
        <pc:sldMkLst>
          <pc:docMk/>
          <pc:sldMk cId="3724304939" sldId="287"/>
        </pc:sldMkLst>
        <pc:spChg chg="mod">
          <ac:chgData name="Md. Mushtaq" userId="774d0d15e496dbd1" providerId="LiveId" clId="{15D2C089-6C32-4F59-9E7B-512AA9C7BE23}" dt="2024-05-18T07:20:15.927" v="1749"/>
          <ac:spMkLst>
            <pc:docMk/>
            <pc:sldMk cId="3724304939" sldId="287"/>
            <ac:spMk id="2" creationId="{D24EC938-6D8C-C5F8-97D7-368877BFC485}"/>
          </ac:spMkLst>
        </pc:spChg>
        <pc:spChg chg="mod">
          <ac:chgData name="Md. Mushtaq" userId="774d0d15e496dbd1" providerId="LiveId" clId="{15D2C089-6C32-4F59-9E7B-512AA9C7BE23}" dt="2024-05-18T07:20:15.927" v="1749"/>
          <ac:spMkLst>
            <pc:docMk/>
            <pc:sldMk cId="3724304939" sldId="287"/>
            <ac:spMk id="4" creationId="{FBB42FE4-FA51-FECD-DD32-5AFD76502243}"/>
          </ac:spMkLst>
        </pc:spChg>
        <pc:picChg chg="mod">
          <ac:chgData name="Md. Mushtaq" userId="774d0d15e496dbd1" providerId="LiveId" clId="{15D2C089-6C32-4F59-9E7B-512AA9C7BE23}" dt="2024-05-18T07:20:15.927" v="1749"/>
          <ac:picMkLst>
            <pc:docMk/>
            <pc:sldMk cId="3724304939" sldId="287"/>
            <ac:picMk id="5" creationId="{4BAF061B-829D-1B05-B40C-4FA55207E9E6}"/>
          </ac:picMkLst>
        </pc:picChg>
      </pc:sldChg>
      <pc:sldChg chg="modSp mod">
        <pc:chgData name="Md. Mushtaq" userId="774d0d15e496dbd1" providerId="LiveId" clId="{15D2C089-6C32-4F59-9E7B-512AA9C7BE23}" dt="2024-05-18T07:20:15.927" v="1749"/>
        <pc:sldMkLst>
          <pc:docMk/>
          <pc:sldMk cId="1451057609" sldId="288"/>
        </pc:sldMkLst>
        <pc:spChg chg="mod">
          <ac:chgData name="Md. Mushtaq" userId="774d0d15e496dbd1" providerId="LiveId" clId="{15D2C089-6C32-4F59-9E7B-512AA9C7BE23}" dt="2024-05-18T07:20:15.927" v="1749"/>
          <ac:spMkLst>
            <pc:docMk/>
            <pc:sldMk cId="1451057609" sldId="288"/>
            <ac:spMk id="2" creationId="{180A32AA-7CBF-5F79-0CB8-F66EC3A20DCD}"/>
          </ac:spMkLst>
        </pc:spChg>
        <pc:spChg chg="mod">
          <ac:chgData name="Md. Mushtaq" userId="774d0d15e496dbd1" providerId="LiveId" clId="{15D2C089-6C32-4F59-9E7B-512AA9C7BE23}" dt="2024-05-18T07:20:15.927" v="1749"/>
          <ac:spMkLst>
            <pc:docMk/>
            <pc:sldMk cId="1451057609" sldId="288"/>
            <ac:spMk id="4" creationId="{A93D1879-D9CE-E5F1-C900-392C8EA2A6C0}"/>
          </ac:spMkLst>
        </pc:spChg>
        <pc:picChg chg="mod">
          <ac:chgData name="Md. Mushtaq" userId="774d0d15e496dbd1" providerId="LiveId" clId="{15D2C089-6C32-4F59-9E7B-512AA9C7BE23}" dt="2024-05-18T07:20:15.927" v="1749"/>
          <ac:picMkLst>
            <pc:docMk/>
            <pc:sldMk cId="1451057609" sldId="288"/>
            <ac:picMk id="5" creationId="{1C111A87-C90E-DF29-3656-FB5E77D1BE8A}"/>
          </ac:picMkLst>
        </pc:picChg>
      </pc:sldChg>
      <pc:sldChg chg="modSp mod">
        <pc:chgData name="Md. Mushtaq" userId="774d0d15e496dbd1" providerId="LiveId" clId="{15D2C089-6C32-4F59-9E7B-512AA9C7BE23}" dt="2024-05-18T07:20:15.927" v="1749"/>
        <pc:sldMkLst>
          <pc:docMk/>
          <pc:sldMk cId="3066591022" sldId="289"/>
        </pc:sldMkLst>
        <pc:spChg chg="mod">
          <ac:chgData name="Md. Mushtaq" userId="774d0d15e496dbd1" providerId="LiveId" clId="{15D2C089-6C32-4F59-9E7B-512AA9C7BE23}" dt="2024-05-18T07:20:15.927" v="1749"/>
          <ac:spMkLst>
            <pc:docMk/>
            <pc:sldMk cId="3066591022" sldId="289"/>
            <ac:spMk id="3" creationId="{F90DB9BE-EA55-0397-06C7-26F24405896A}"/>
          </ac:spMkLst>
        </pc:spChg>
        <pc:spChg chg="mod">
          <ac:chgData name="Md. Mushtaq" userId="774d0d15e496dbd1" providerId="LiveId" clId="{15D2C089-6C32-4F59-9E7B-512AA9C7BE23}" dt="2024-05-18T07:20:15.927" v="1749"/>
          <ac:spMkLst>
            <pc:docMk/>
            <pc:sldMk cId="3066591022" sldId="289"/>
            <ac:spMk id="8" creationId="{69C4036A-4ED3-AD35-E2FC-63B3B2281FAC}"/>
          </ac:spMkLst>
        </pc:spChg>
        <pc:graphicFrameChg chg="mod modGraphic">
          <ac:chgData name="Md. Mushtaq" userId="774d0d15e496dbd1" providerId="LiveId" clId="{15D2C089-6C32-4F59-9E7B-512AA9C7BE23}" dt="2024-05-18T07:20:15.927" v="1749"/>
          <ac:graphicFrameMkLst>
            <pc:docMk/>
            <pc:sldMk cId="3066591022" sldId="289"/>
            <ac:graphicFrameMk id="7" creationId="{850FC6FB-AC70-8AD9-5944-2E7436FF334A}"/>
          </ac:graphicFrameMkLst>
        </pc:graphicFrameChg>
        <pc:picChg chg="mod">
          <ac:chgData name="Md. Mushtaq" userId="774d0d15e496dbd1" providerId="LiveId" clId="{15D2C089-6C32-4F59-9E7B-512AA9C7BE23}" dt="2024-05-18T07:20:15.927" v="1749"/>
          <ac:picMkLst>
            <pc:docMk/>
            <pc:sldMk cId="3066591022" sldId="289"/>
            <ac:picMk id="2" creationId="{418966EE-0902-E80C-638E-D39105DFAE4A}"/>
          </ac:picMkLst>
        </pc:picChg>
      </pc:sldChg>
      <pc:sldChg chg="addSp delSp modSp mod">
        <pc:chgData name="Md. Mushtaq" userId="774d0d15e496dbd1" providerId="LiveId" clId="{15D2C089-6C32-4F59-9E7B-512AA9C7BE23}" dt="2024-05-18T07:20:15.927" v="1749"/>
        <pc:sldMkLst>
          <pc:docMk/>
          <pc:sldMk cId="1432442333" sldId="290"/>
        </pc:sldMkLst>
        <pc:spChg chg="mod">
          <ac:chgData name="Md. Mushtaq" userId="774d0d15e496dbd1" providerId="LiveId" clId="{15D2C089-6C32-4F59-9E7B-512AA9C7BE23}" dt="2024-05-18T07:20:15.927" v="1749"/>
          <ac:spMkLst>
            <pc:docMk/>
            <pc:sldMk cId="1432442333" sldId="290"/>
            <ac:spMk id="3" creationId="{AD09341E-DB81-7260-E1B4-A20F4EF831F3}"/>
          </ac:spMkLst>
        </pc:spChg>
        <pc:spChg chg="mod">
          <ac:chgData name="Md. Mushtaq" userId="774d0d15e496dbd1" providerId="LiveId" clId="{15D2C089-6C32-4F59-9E7B-512AA9C7BE23}" dt="2024-05-17T15:36:39.165" v="432" actId="2711"/>
          <ac:spMkLst>
            <pc:docMk/>
            <pc:sldMk cId="1432442333" sldId="290"/>
            <ac:spMk id="5" creationId="{5522333F-40F5-C679-42D5-6E402B4D24A6}"/>
          </ac:spMkLst>
        </pc:spChg>
        <pc:spChg chg="mod">
          <ac:chgData name="Md. Mushtaq" userId="774d0d15e496dbd1" providerId="LiveId" clId="{15D2C089-6C32-4F59-9E7B-512AA9C7BE23}" dt="2024-05-18T07:20:15.927" v="1749"/>
          <ac:spMkLst>
            <pc:docMk/>
            <pc:sldMk cId="1432442333" sldId="290"/>
            <ac:spMk id="8" creationId="{3730E523-163D-48DD-8C3A-EA4522FD86F2}"/>
          </ac:spMkLst>
        </pc:spChg>
        <pc:spChg chg="del mod">
          <ac:chgData name="Md. Mushtaq" userId="774d0d15e496dbd1" providerId="LiveId" clId="{15D2C089-6C32-4F59-9E7B-512AA9C7BE23}" dt="2024-05-17T15:33:26.610" v="409" actId="478"/>
          <ac:spMkLst>
            <pc:docMk/>
            <pc:sldMk cId="1432442333" sldId="290"/>
            <ac:spMk id="9" creationId="{BA61BFAC-BCF1-317A-9473-A22B79D913F7}"/>
          </ac:spMkLst>
        </pc:spChg>
        <pc:graphicFrameChg chg="add del modGraphic">
          <ac:chgData name="Md. Mushtaq" userId="774d0d15e496dbd1" providerId="LiveId" clId="{15D2C089-6C32-4F59-9E7B-512AA9C7BE23}" dt="2024-05-17T15:32:16.037" v="289" actId="21"/>
          <ac:graphicFrameMkLst>
            <pc:docMk/>
            <pc:sldMk cId="1432442333" sldId="290"/>
            <ac:graphicFrameMk id="2" creationId="{22E8337F-144D-56B7-4C44-91D24F1F98AE}"/>
          </ac:graphicFrameMkLst>
        </pc:graphicFrameChg>
        <pc:graphicFrameChg chg="add mod modGraphic">
          <ac:chgData name="Md. Mushtaq" userId="774d0d15e496dbd1" providerId="LiveId" clId="{15D2C089-6C32-4F59-9E7B-512AA9C7BE23}" dt="2024-05-18T07:20:15.927" v="1749"/>
          <ac:graphicFrameMkLst>
            <pc:docMk/>
            <pc:sldMk cId="1432442333" sldId="290"/>
            <ac:graphicFrameMk id="4" creationId="{22E8337F-144D-56B7-4C44-91D24F1F98AE}"/>
          </ac:graphicFrameMkLst>
        </pc:graphicFrameChg>
        <pc:picChg chg="mod">
          <ac:chgData name="Md. Mushtaq" userId="774d0d15e496dbd1" providerId="LiveId" clId="{15D2C089-6C32-4F59-9E7B-512AA9C7BE23}" dt="2024-05-18T07:20:15.927" v="1749"/>
          <ac:picMkLst>
            <pc:docMk/>
            <pc:sldMk cId="1432442333" sldId="290"/>
            <ac:picMk id="10" creationId="{9A223325-F402-CBDC-7621-16BE392BB8E9}"/>
          </ac:picMkLst>
        </pc:picChg>
      </pc:sldChg>
      <pc:sldChg chg="modSp mod">
        <pc:chgData name="Md. Mushtaq" userId="774d0d15e496dbd1" providerId="LiveId" clId="{15D2C089-6C32-4F59-9E7B-512AA9C7BE23}" dt="2024-05-18T07:45:51.910" v="1838" actId="20577"/>
        <pc:sldMkLst>
          <pc:docMk/>
          <pc:sldMk cId="29759922" sldId="294"/>
        </pc:sldMkLst>
        <pc:spChg chg="mod">
          <ac:chgData name="Md. Mushtaq" userId="774d0d15e496dbd1" providerId="LiveId" clId="{15D2C089-6C32-4F59-9E7B-512AA9C7BE23}" dt="2024-05-18T07:20:15.927" v="1749"/>
          <ac:spMkLst>
            <pc:docMk/>
            <pc:sldMk cId="29759922" sldId="294"/>
            <ac:spMk id="3" creationId="{A0358EF0-0E24-213A-B204-BF4886E5505C}"/>
          </ac:spMkLst>
        </pc:spChg>
        <pc:spChg chg="mod">
          <ac:chgData name="Md. Mushtaq" userId="774d0d15e496dbd1" providerId="LiveId" clId="{15D2C089-6C32-4F59-9E7B-512AA9C7BE23}" dt="2024-05-18T07:20:15.927" v="1749"/>
          <ac:spMkLst>
            <pc:docMk/>
            <pc:sldMk cId="29759922" sldId="294"/>
            <ac:spMk id="8" creationId="{3730E523-163D-48DD-8C3A-EA4522FD86F2}"/>
          </ac:spMkLst>
        </pc:spChg>
        <pc:spChg chg="mod">
          <ac:chgData name="Md. Mushtaq" userId="774d0d15e496dbd1" providerId="LiveId" clId="{15D2C089-6C32-4F59-9E7B-512AA9C7BE23}" dt="2024-05-18T07:45:51.910" v="1838" actId="20577"/>
          <ac:spMkLst>
            <pc:docMk/>
            <pc:sldMk cId="29759922" sldId="294"/>
            <ac:spMk id="9" creationId="{BA61BFAC-BCF1-317A-9473-A22B79D913F7}"/>
          </ac:spMkLst>
        </pc:spChg>
        <pc:picChg chg="mod">
          <ac:chgData name="Md. Mushtaq" userId="774d0d15e496dbd1" providerId="LiveId" clId="{15D2C089-6C32-4F59-9E7B-512AA9C7BE23}" dt="2024-05-18T07:20:15.927" v="1749"/>
          <ac:picMkLst>
            <pc:docMk/>
            <pc:sldMk cId="29759922" sldId="294"/>
            <ac:picMk id="2" creationId="{48707E89-89D2-0CE9-5519-00D050A1A324}"/>
          </ac:picMkLst>
        </pc:picChg>
      </pc:sldChg>
      <pc:sldChg chg="modSp del">
        <pc:chgData name="Md. Mushtaq" userId="774d0d15e496dbd1" providerId="LiveId" clId="{15D2C089-6C32-4F59-9E7B-512AA9C7BE23}" dt="2024-05-17T16:52:26.116" v="971" actId="2696"/>
        <pc:sldMkLst>
          <pc:docMk/>
          <pc:sldMk cId="615923002" sldId="298"/>
        </pc:sldMkLst>
        <pc:spChg chg="mod">
          <ac:chgData name="Md. Mushtaq" userId="774d0d15e496dbd1" providerId="LiveId" clId="{15D2C089-6C32-4F59-9E7B-512AA9C7BE23}" dt="2024-05-17T16:14:29.692" v="791"/>
          <ac:spMkLst>
            <pc:docMk/>
            <pc:sldMk cId="615923002" sldId="298"/>
            <ac:spMk id="2" creationId="{B5B49AAF-FC4B-DCD4-897D-D2B58C942FA0}"/>
          </ac:spMkLst>
        </pc:spChg>
      </pc:sldChg>
      <pc:sldChg chg="modSp del">
        <pc:chgData name="Md. Mushtaq" userId="774d0d15e496dbd1" providerId="LiveId" clId="{15D2C089-6C32-4F59-9E7B-512AA9C7BE23}" dt="2024-05-17T16:52:28.418" v="972" actId="2696"/>
        <pc:sldMkLst>
          <pc:docMk/>
          <pc:sldMk cId="3877533437" sldId="299"/>
        </pc:sldMkLst>
        <pc:spChg chg="mod">
          <ac:chgData name="Md. Mushtaq" userId="774d0d15e496dbd1" providerId="LiveId" clId="{15D2C089-6C32-4F59-9E7B-512AA9C7BE23}" dt="2024-05-17T16:14:29.692" v="791"/>
          <ac:spMkLst>
            <pc:docMk/>
            <pc:sldMk cId="3877533437" sldId="299"/>
            <ac:spMk id="2" creationId="{B5B49AAF-FC4B-DCD4-897D-D2B58C942FA0}"/>
          </ac:spMkLst>
        </pc:spChg>
      </pc:sldChg>
      <pc:sldChg chg="modSp del">
        <pc:chgData name="Md. Mushtaq" userId="774d0d15e496dbd1" providerId="LiveId" clId="{15D2C089-6C32-4F59-9E7B-512AA9C7BE23}" dt="2024-05-17T16:52:31.363" v="973" actId="2696"/>
        <pc:sldMkLst>
          <pc:docMk/>
          <pc:sldMk cId="1391555264" sldId="300"/>
        </pc:sldMkLst>
        <pc:spChg chg="mod">
          <ac:chgData name="Md. Mushtaq" userId="774d0d15e496dbd1" providerId="LiveId" clId="{15D2C089-6C32-4F59-9E7B-512AA9C7BE23}" dt="2024-05-17T16:14:29.692" v="791"/>
          <ac:spMkLst>
            <pc:docMk/>
            <pc:sldMk cId="1391555264" sldId="300"/>
            <ac:spMk id="2" creationId="{B5B49AAF-FC4B-DCD4-897D-D2B58C942FA0}"/>
          </ac:spMkLst>
        </pc:spChg>
      </pc:sldChg>
      <pc:sldChg chg="modSp del">
        <pc:chgData name="Md. Mushtaq" userId="774d0d15e496dbd1" providerId="LiveId" clId="{15D2C089-6C32-4F59-9E7B-512AA9C7BE23}" dt="2024-05-17T16:52:38.619" v="974" actId="2696"/>
        <pc:sldMkLst>
          <pc:docMk/>
          <pc:sldMk cId="3753328709" sldId="301"/>
        </pc:sldMkLst>
        <pc:spChg chg="mod">
          <ac:chgData name="Md. Mushtaq" userId="774d0d15e496dbd1" providerId="LiveId" clId="{15D2C089-6C32-4F59-9E7B-512AA9C7BE23}" dt="2024-05-17T16:14:29.692" v="791"/>
          <ac:spMkLst>
            <pc:docMk/>
            <pc:sldMk cId="3753328709" sldId="301"/>
            <ac:spMk id="2" creationId="{B5B49AAF-FC4B-DCD4-897D-D2B58C942FA0}"/>
          </ac:spMkLst>
        </pc:spChg>
      </pc:sldChg>
      <pc:sldChg chg="modSp del">
        <pc:chgData name="Md. Mushtaq" userId="774d0d15e496dbd1" providerId="LiveId" clId="{15D2C089-6C32-4F59-9E7B-512AA9C7BE23}" dt="2024-05-17T16:52:42.071" v="975" actId="2696"/>
        <pc:sldMkLst>
          <pc:docMk/>
          <pc:sldMk cId="724845280" sldId="302"/>
        </pc:sldMkLst>
        <pc:spChg chg="mod">
          <ac:chgData name="Md. Mushtaq" userId="774d0d15e496dbd1" providerId="LiveId" clId="{15D2C089-6C32-4F59-9E7B-512AA9C7BE23}" dt="2024-05-17T16:14:29.692" v="791"/>
          <ac:spMkLst>
            <pc:docMk/>
            <pc:sldMk cId="724845280" sldId="302"/>
            <ac:spMk id="2" creationId="{B5B49AAF-FC4B-DCD4-897D-D2B58C942FA0}"/>
          </ac:spMkLst>
        </pc:spChg>
      </pc:sldChg>
      <pc:sldChg chg="modSp del">
        <pc:chgData name="Md. Mushtaq" userId="774d0d15e496dbd1" providerId="LiveId" clId="{15D2C089-6C32-4F59-9E7B-512AA9C7BE23}" dt="2024-05-17T16:52:44.680" v="976" actId="2696"/>
        <pc:sldMkLst>
          <pc:docMk/>
          <pc:sldMk cId="4226050634" sldId="303"/>
        </pc:sldMkLst>
        <pc:spChg chg="mod">
          <ac:chgData name="Md. Mushtaq" userId="774d0d15e496dbd1" providerId="LiveId" clId="{15D2C089-6C32-4F59-9E7B-512AA9C7BE23}" dt="2024-05-17T16:14:29.692" v="791"/>
          <ac:spMkLst>
            <pc:docMk/>
            <pc:sldMk cId="4226050634" sldId="303"/>
            <ac:spMk id="2" creationId="{B5B49AAF-FC4B-DCD4-897D-D2B58C942FA0}"/>
          </ac:spMkLst>
        </pc:spChg>
      </pc:sldChg>
      <pc:sldChg chg="modSp del">
        <pc:chgData name="Md. Mushtaq" userId="774d0d15e496dbd1" providerId="LiveId" clId="{15D2C089-6C32-4F59-9E7B-512AA9C7BE23}" dt="2024-05-17T16:52:47.609" v="977" actId="2696"/>
        <pc:sldMkLst>
          <pc:docMk/>
          <pc:sldMk cId="1726744175" sldId="304"/>
        </pc:sldMkLst>
        <pc:spChg chg="mod">
          <ac:chgData name="Md. Mushtaq" userId="774d0d15e496dbd1" providerId="LiveId" clId="{15D2C089-6C32-4F59-9E7B-512AA9C7BE23}" dt="2024-05-17T16:14:29.692" v="791"/>
          <ac:spMkLst>
            <pc:docMk/>
            <pc:sldMk cId="1726744175" sldId="304"/>
            <ac:spMk id="2" creationId="{B5B49AAF-FC4B-DCD4-897D-D2B58C942FA0}"/>
          </ac:spMkLst>
        </pc:spChg>
      </pc:sldChg>
      <pc:sldChg chg="modSp del">
        <pc:chgData name="Md. Mushtaq" userId="774d0d15e496dbd1" providerId="LiveId" clId="{15D2C089-6C32-4F59-9E7B-512AA9C7BE23}" dt="2024-05-17T16:52:50.323" v="978" actId="2696"/>
        <pc:sldMkLst>
          <pc:docMk/>
          <pc:sldMk cId="4080384856" sldId="305"/>
        </pc:sldMkLst>
        <pc:spChg chg="mod">
          <ac:chgData name="Md. Mushtaq" userId="774d0d15e496dbd1" providerId="LiveId" clId="{15D2C089-6C32-4F59-9E7B-512AA9C7BE23}" dt="2024-05-17T16:14:29.692" v="791"/>
          <ac:spMkLst>
            <pc:docMk/>
            <pc:sldMk cId="4080384856" sldId="305"/>
            <ac:spMk id="2" creationId="{B5B49AAF-FC4B-DCD4-897D-D2B58C942FA0}"/>
          </ac:spMkLst>
        </pc:spChg>
      </pc:sldChg>
      <pc:sldChg chg="modSp del">
        <pc:chgData name="Md. Mushtaq" userId="774d0d15e496dbd1" providerId="LiveId" clId="{15D2C089-6C32-4F59-9E7B-512AA9C7BE23}" dt="2024-05-17T16:52:53.095" v="979" actId="2696"/>
        <pc:sldMkLst>
          <pc:docMk/>
          <pc:sldMk cId="3090109298" sldId="306"/>
        </pc:sldMkLst>
        <pc:spChg chg="mod">
          <ac:chgData name="Md. Mushtaq" userId="774d0d15e496dbd1" providerId="LiveId" clId="{15D2C089-6C32-4F59-9E7B-512AA9C7BE23}" dt="2024-05-17T16:14:29.692" v="791"/>
          <ac:spMkLst>
            <pc:docMk/>
            <pc:sldMk cId="3090109298" sldId="306"/>
            <ac:spMk id="2" creationId="{B5B49AAF-FC4B-DCD4-897D-D2B58C942FA0}"/>
          </ac:spMkLst>
        </pc:spChg>
      </pc:sldChg>
      <pc:sldChg chg="modSp del">
        <pc:chgData name="Md. Mushtaq" userId="774d0d15e496dbd1" providerId="LiveId" clId="{15D2C089-6C32-4F59-9E7B-512AA9C7BE23}" dt="2024-05-17T16:53:00.763" v="982" actId="2696"/>
        <pc:sldMkLst>
          <pc:docMk/>
          <pc:sldMk cId="203632854" sldId="307"/>
        </pc:sldMkLst>
        <pc:spChg chg="mod">
          <ac:chgData name="Md. Mushtaq" userId="774d0d15e496dbd1" providerId="LiveId" clId="{15D2C089-6C32-4F59-9E7B-512AA9C7BE23}" dt="2024-05-17T16:14:29.692" v="791"/>
          <ac:spMkLst>
            <pc:docMk/>
            <pc:sldMk cId="203632854" sldId="307"/>
            <ac:spMk id="2" creationId="{B5B49AAF-FC4B-DCD4-897D-D2B58C942FA0}"/>
          </ac:spMkLst>
        </pc:spChg>
      </pc:sldChg>
      <pc:sldChg chg="modSp del">
        <pc:chgData name="Md. Mushtaq" userId="774d0d15e496dbd1" providerId="LiveId" clId="{15D2C089-6C32-4F59-9E7B-512AA9C7BE23}" dt="2024-05-17T16:53:02.709" v="983" actId="2696"/>
        <pc:sldMkLst>
          <pc:docMk/>
          <pc:sldMk cId="337139910" sldId="308"/>
        </pc:sldMkLst>
        <pc:spChg chg="mod">
          <ac:chgData name="Md. Mushtaq" userId="774d0d15e496dbd1" providerId="LiveId" clId="{15D2C089-6C32-4F59-9E7B-512AA9C7BE23}" dt="2024-05-17T16:14:29.692" v="791"/>
          <ac:spMkLst>
            <pc:docMk/>
            <pc:sldMk cId="337139910" sldId="308"/>
            <ac:spMk id="2" creationId="{B5B49AAF-FC4B-DCD4-897D-D2B58C942FA0}"/>
          </ac:spMkLst>
        </pc:spChg>
      </pc:sldChg>
      <pc:sldChg chg="modSp del">
        <pc:chgData name="Md. Mushtaq" userId="774d0d15e496dbd1" providerId="LiveId" clId="{15D2C089-6C32-4F59-9E7B-512AA9C7BE23}" dt="2024-05-17T16:53:04.787" v="984" actId="2696"/>
        <pc:sldMkLst>
          <pc:docMk/>
          <pc:sldMk cId="999122462" sldId="309"/>
        </pc:sldMkLst>
        <pc:spChg chg="mod">
          <ac:chgData name="Md. Mushtaq" userId="774d0d15e496dbd1" providerId="LiveId" clId="{15D2C089-6C32-4F59-9E7B-512AA9C7BE23}" dt="2024-05-17T16:14:29.692" v="791"/>
          <ac:spMkLst>
            <pc:docMk/>
            <pc:sldMk cId="999122462" sldId="309"/>
            <ac:spMk id="2" creationId="{B5B49AAF-FC4B-DCD4-897D-D2B58C942FA0}"/>
          </ac:spMkLst>
        </pc:spChg>
      </pc:sldChg>
      <pc:sldChg chg="modSp del">
        <pc:chgData name="Md. Mushtaq" userId="774d0d15e496dbd1" providerId="LiveId" clId="{15D2C089-6C32-4F59-9E7B-512AA9C7BE23}" dt="2024-05-17T16:53:07.274" v="985" actId="2696"/>
        <pc:sldMkLst>
          <pc:docMk/>
          <pc:sldMk cId="3727174192" sldId="310"/>
        </pc:sldMkLst>
        <pc:spChg chg="mod">
          <ac:chgData name="Md. Mushtaq" userId="774d0d15e496dbd1" providerId="LiveId" clId="{15D2C089-6C32-4F59-9E7B-512AA9C7BE23}" dt="2024-05-17T16:14:29.692" v="791"/>
          <ac:spMkLst>
            <pc:docMk/>
            <pc:sldMk cId="3727174192" sldId="310"/>
            <ac:spMk id="2" creationId="{B5B49AAF-FC4B-DCD4-897D-D2B58C942FA0}"/>
          </ac:spMkLst>
        </pc:spChg>
      </pc:sldChg>
      <pc:sldChg chg="modSp del">
        <pc:chgData name="Md. Mushtaq" userId="774d0d15e496dbd1" providerId="LiveId" clId="{15D2C089-6C32-4F59-9E7B-512AA9C7BE23}" dt="2024-05-17T16:53:10.409" v="986" actId="2696"/>
        <pc:sldMkLst>
          <pc:docMk/>
          <pc:sldMk cId="1595535985" sldId="311"/>
        </pc:sldMkLst>
        <pc:spChg chg="mod">
          <ac:chgData name="Md. Mushtaq" userId="774d0d15e496dbd1" providerId="LiveId" clId="{15D2C089-6C32-4F59-9E7B-512AA9C7BE23}" dt="2024-05-17T16:14:29.692" v="791"/>
          <ac:spMkLst>
            <pc:docMk/>
            <pc:sldMk cId="1595535985" sldId="311"/>
            <ac:spMk id="2" creationId="{B5B49AAF-FC4B-DCD4-897D-D2B58C942FA0}"/>
          </ac:spMkLst>
        </pc:spChg>
      </pc:sldChg>
      <pc:sldChg chg="modSp add del">
        <pc:chgData name="Md. Mushtaq" userId="774d0d15e496dbd1" providerId="LiveId" clId="{15D2C089-6C32-4F59-9E7B-512AA9C7BE23}" dt="2024-05-17T16:53:13.670" v="987" actId="2696"/>
        <pc:sldMkLst>
          <pc:docMk/>
          <pc:sldMk cId="2343261652" sldId="313"/>
        </pc:sldMkLst>
        <pc:spChg chg="mod">
          <ac:chgData name="Md. Mushtaq" userId="774d0d15e496dbd1" providerId="LiveId" clId="{15D2C089-6C32-4F59-9E7B-512AA9C7BE23}" dt="2024-05-17T16:14:29.692" v="791"/>
          <ac:spMkLst>
            <pc:docMk/>
            <pc:sldMk cId="2343261652" sldId="313"/>
            <ac:spMk id="2" creationId="{B5B49AAF-FC4B-DCD4-897D-D2B58C942FA0}"/>
          </ac:spMkLst>
        </pc:spChg>
      </pc:sldChg>
      <pc:sldChg chg="modSp add del">
        <pc:chgData name="Md. Mushtaq" userId="774d0d15e496dbd1" providerId="LiveId" clId="{15D2C089-6C32-4F59-9E7B-512AA9C7BE23}" dt="2024-05-17T16:53:16.784" v="988" actId="2696"/>
        <pc:sldMkLst>
          <pc:docMk/>
          <pc:sldMk cId="1310211534" sldId="314"/>
        </pc:sldMkLst>
        <pc:spChg chg="mod">
          <ac:chgData name="Md. Mushtaq" userId="774d0d15e496dbd1" providerId="LiveId" clId="{15D2C089-6C32-4F59-9E7B-512AA9C7BE23}" dt="2024-05-17T16:14:29.692" v="791"/>
          <ac:spMkLst>
            <pc:docMk/>
            <pc:sldMk cId="1310211534" sldId="314"/>
            <ac:spMk id="2" creationId="{B5B49AAF-FC4B-DCD4-897D-D2B58C942FA0}"/>
          </ac:spMkLst>
        </pc:spChg>
      </pc:sldChg>
      <pc:sldChg chg="modSp add del">
        <pc:chgData name="Md. Mushtaq" userId="774d0d15e496dbd1" providerId="LiveId" clId="{15D2C089-6C32-4F59-9E7B-512AA9C7BE23}" dt="2024-05-17T16:53:23.573" v="990" actId="2696"/>
        <pc:sldMkLst>
          <pc:docMk/>
          <pc:sldMk cId="3849285320" sldId="315"/>
        </pc:sldMkLst>
        <pc:spChg chg="mod">
          <ac:chgData name="Md. Mushtaq" userId="774d0d15e496dbd1" providerId="LiveId" clId="{15D2C089-6C32-4F59-9E7B-512AA9C7BE23}" dt="2024-05-17T16:14:29.692" v="791"/>
          <ac:spMkLst>
            <pc:docMk/>
            <pc:sldMk cId="3849285320" sldId="315"/>
            <ac:spMk id="2" creationId="{B5B49AAF-FC4B-DCD4-897D-D2B58C942FA0}"/>
          </ac:spMkLst>
        </pc:spChg>
      </pc:sldChg>
      <pc:sldChg chg="modSp add del">
        <pc:chgData name="Md. Mushtaq" userId="774d0d15e496dbd1" providerId="LiveId" clId="{15D2C089-6C32-4F59-9E7B-512AA9C7BE23}" dt="2024-05-17T16:53:21.034" v="989" actId="2696"/>
        <pc:sldMkLst>
          <pc:docMk/>
          <pc:sldMk cId="134910338" sldId="316"/>
        </pc:sldMkLst>
        <pc:spChg chg="mod">
          <ac:chgData name="Md. Mushtaq" userId="774d0d15e496dbd1" providerId="LiveId" clId="{15D2C089-6C32-4F59-9E7B-512AA9C7BE23}" dt="2024-05-17T16:14:29.692" v="791"/>
          <ac:spMkLst>
            <pc:docMk/>
            <pc:sldMk cId="134910338" sldId="316"/>
            <ac:spMk id="2" creationId="{B5B49AAF-FC4B-DCD4-897D-D2B58C942FA0}"/>
          </ac:spMkLst>
        </pc:spChg>
      </pc:sldChg>
      <pc:sldChg chg="modSp add mod">
        <pc:chgData name="Md. Mushtaq" userId="774d0d15e496dbd1" providerId="LiveId" clId="{15D2C089-6C32-4F59-9E7B-512AA9C7BE23}" dt="2024-05-18T07:24:22.674" v="1799" actId="27636"/>
        <pc:sldMkLst>
          <pc:docMk/>
          <pc:sldMk cId="1940250690" sldId="317"/>
        </pc:sldMkLst>
        <pc:spChg chg="mod">
          <ac:chgData name="Md. Mushtaq" userId="774d0d15e496dbd1" providerId="LiveId" clId="{15D2C089-6C32-4F59-9E7B-512AA9C7BE23}" dt="2024-05-18T07:20:15.927" v="1749"/>
          <ac:spMkLst>
            <pc:docMk/>
            <pc:sldMk cId="1940250690" sldId="317"/>
            <ac:spMk id="3" creationId="{5E918A5F-C4FC-2D80-8B12-BBCBEE1EB7ED}"/>
          </ac:spMkLst>
        </pc:spChg>
        <pc:spChg chg="mod">
          <ac:chgData name="Md. Mushtaq" userId="774d0d15e496dbd1" providerId="LiveId" clId="{15D2C089-6C32-4F59-9E7B-512AA9C7BE23}" dt="2024-05-18T07:20:15.927" v="1749"/>
          <ac:spMkLst>
            <pc:docMk/>
            <pc:sldMk cId="1940250690" sldId="317"/>
            <ac:spMk id="4" creationId="{00000000-0000-0000-0000-000000000000}"/>
          </ac:spMkLst>
        </pc:spChg>
        <pc:spChg chg="mod">
          <ac:chgData name="Md. Mushtaq" userId="774d0d15e496dbd1" providerId="LiveId" clId="{15D2C089-6C32-4F59-9E7B-512AA9C7BE23}" dt="2024-05-18T07:24:22.674" v="1799" actId="27636"/>
          <ac:spMkLst>
            <pc:docMk/>
            <pc:sldMk cId="1940250690" sldId="317"/>
            <ac:spMk id="6" creationId="{11F987DF-1639-E8D6-12DC-E578F1E28417}"/>
          </ac:spMkLst>
        </pc:spChg>
        <pc:spChg chg="mod">
          <ac:chgData name="Md. Mushtaq" userId="774d0d15e496dbd1" providerId="LiveId" clId="{15D2C089-6C32-4F59-9E7B-512AA9C7BE23}" dt="2024-05-18T07:20:15.927" v="1749"/>
          <ac:spMkLst>
            <pc:docMk/>
            <pc:sldMk cId="1940250690" sldId="317"/>
            <ac:spMk id="11" creationId="{00000000-0000-0000-0000-000000000000}"/>
          </ac:spMkLst>
        </pc:spChg>
        <pc:picChg chg="mod">
          <ac:chgData name="Md. Mushtaq" userId="774d0d15e496dbd1" providerId="LiveId" clId="{15D2C089-6C32-4F59-9E7B-512AA9C7BE23}" dt="2024-05-18T07:20:15.927" v="1749"/>
          <ac:picMkLst>
            <pc:docMk/>
            <pc:sldMk cId="1940250690" sldId="317"/>
            <ac:picMk id="7" creationId="{0C7FF15B-E007-3CCD-7948-3AE40F620823}"/>
          </ac:picMkLst>
        </pc:picChg>
      </pc:sldChg>
      <pc:sldChg chg="addSp modSp add mod">
        <pc:chgData name="Md. Mushtaq" userId="774d0d15e496dbd1" providerId="LiveId" clId="{15D2C089-6C32-4F59-9E7B-512AA9C7BE23}" dt="2024-05-18T07:20:15.927" v="1749"/>
        <pc:sldMkLst>
          <pc:docMk/>
          <pc:sldMk cId="520117132" sldId="318"/>
        </pc:sldMkLst>
        <pc:spChg chg="mod">
          <ac:chgData name="Md. Mushtaq" userId="774d0d15e496dbd1" providerId="LiveId" clId="{15D2C089-6C32-4F59-9E7B-512AA9C7BE23}" dt="2024-05-18T07:20:15.927" v="1749"/>
          <ac:spMkLst>
            <pc:docMk/>
            <pc:sldMk cId="520117132" sldId="318"/>
            <ac:spMk id="3" creationId="{5E918A5F-C4FC-2D80-8B12-BBCBEE1EB7ED}"/>
          </ac:spMkLst>
        </pc:spChg>
        <pc:spChg chg="mod">
          <ac:chgData name="Md. Mushtaq" userId="774d0d15e496dbd1" providerId="LiveId" clId="{15D2C089-6C32-4F59-9E7B-512AA9C7BE23}" dt="2024-05-18T07:20:15.927" v="1749"/>
          <ac:spMkLst>
            <pc:docMk/>
            <pc:sldMk cId="520117132" sldId="318"/>
            <ac:spMk id="4" creationId="{00000000-0000-0000-0000-000000000000}"/>
          </ac:spMkLst>
        </pc:spChg>
        <pc:spChg chg="mod">
          <ac:chgData name="Md. Mushtaq" userId="774d0d15e496dbd1" providerId="LiveId" clId="{15D2C089-6C32-4F59-9E7B-512AA9C7BE23}" dt="2024-05-18T07:20:15.927" v="1749"/>
          <ac:spMkLst>
            <pc:docMk/>
            <pc:sldMk cId="520117132" sldId="318"/>
            <ac:spMk id="6" creationId="{11F987DF-1639-E8D6-12DC-E578F1E28417}"/>
          </ac:spMkLst>
        </pc:spChg>
        <pc:spChg chg="add mod">
          <ac:chgData name="Md. Mushtaq" userId="774d0d15e496dbd1" providerId="LiveId" clId="{15D2C089-6C32-4F59-9E7B-512AA9C7BE23}" dt="2024-05-18T07:20:15.927" v="1749"/>
          <ac:spMkLst>
            <pc:docMk/>
            <pc:sldMk cId="520117132" sldId="318"/>
            <ac:spMk id="10" creationId="{366C724C-B537-97D1-BDBA-63E443E36B13}"/>
          </ac:spMkLst>
        </pc:spChg>
        <pc:spChg chg="mod">
          <ac:chgData name="Md. Mushtaq" userId="774d0d15e496dbd1" providerId="LiveId" clId="{15D2C089-6C32-4F59-9E7B-512AA9C7BE23}" dt="2024-05-18T07:20:15.927" v="1749"/>
          <ac:spMkLst>
            <pc:docMk/>
            <pc:sldMk cId="520117132" sldId="318"/>
            <ac:spMk id="11" creationId="{00000000-0000-0000-0000-000000000000}"/>
          </ac:spMkLst>
        </pc:spChg>
        <pc:spChg chg="add mod">
          <ac:chgData name="Md. Mushtaq" userId="774d0d15e496dbd1" providerId="LiveId" clId="{15D2C089-6C32-4F59-9E7B-512AA9C7BE23}" dt="2024-05-18T07:20:15.927" v="1749"/>
          <ac:spMkLst>
            <pc:docMk/>
            <pc:sldMk cId="520117132" sldId="318"/>
            <ac:spMk id="12" creationId="{0639B734-72E4-F37F-4602-BAD201559341}"/>
          </ac:spMkLst>
        </pc:spChg>
        <pc:spChg chg="add mod">
          <ac:chgData name="Md. Mushtaq" userId="774d0d15e496dbd1" providerId="LiveId" clId="{15D2C089-6C32-4F59-9E7B-512AA9C7BE23}" dt="2024-05-18T07:20:15.927" v="1749"/>
          <ac:spMkLst>
            <pc:docMk/>
            <pc:sldMk cId="520117132" sldId="318"/>
            <ac:spMk id="13" creationId="{CB4DEAAA-295B-9B28-12EA-93719513295F}"/>
          </ac:spMkLst>
        </pc:spChg>
        <pc:picChg chg="add mod">
          <ac:chgData name="Md. Mushtaq" userId="774d0d15e496dbd1" providerId="LiveId" clId="{15D2C089-6C32-4F59-9E7B-512AA9C7BE23}" dt="2024-05-18T07:20:15.927" v="1749"/>
          <ac:picMkLst>
            <pc:docMk/>
            <pc:sldMk cId="520117132" sldId="318"/>
            <ac:picMk id="5" creationId="{930BC2B3-EDD0-2407-054A-E449EE39633B}"/>
          </ac:picMkLst>
        </pc:picChg>
        <pc:picChg chg="mod">
          <ac:chgData name="Md. Mushtaq" userId="774d0d15e496dbd1" providerId="LiveId" clId="{15D2C089-6C32-4F59-9E7B-512AA9C7BE23}" dt="2024-05-18T07:20:15.927" v="1749"/>
          <ac:picMkLst>
            <pc:docMk/>
            <pc:sldMk cId="520117132" sldId="318"/>
            <ac:picMk id="7" creationId="{0C7FF15B-E007-3CCD-7948-3AE40F620823}"/>
          </ac:picMkLst>
        </pc:picChg>
        <pc:picChg chg="add mod">
          <ac:chgData name="Md. Mushtaq" userId="774d0d15e496dbd1" providerId="LiveId" clId="{15D2C089-6C32-4F59-9E7B-512AA9C7BE23}" dt="2024-05-18T07:20:15.927" v="1749"/>
          <ac:picMkLst>
            <pc:docMk/>
            <pc:sldMk cId="520117132" sldId="318"/>
            <ac:picMk id="9" creationId="{5D672703-E49C-D0D3-CD20-BFB4FFBE110F}"/>
          </ac:picMkLst>
        </pc:picChg>
      </pc:sldChg>
      <pc:sldChg chg="addSp delSp modSp add del mod">
        <pc:chgData name="Md. Mushtaq" userId="774d0d15e496dbd1" providerId="LiveId" clId="{15D2C089-6C32-4F59-9E7B-512AA9C7BE23}" dt="2024-05-18T08:01:36.617" v="1841" actId="2696"/>
        <pc:sldMkLst>
          <pc:docMk/>
          <pc:sldMk cId="3613858381" sldId="319"/>
        </pc:sldMkLst>
        <pc:spChg chg="mod">
          <ac:chgData name="Md. Mushtaq" userId="774d0d15e496dbd1" providerId="LiveId" clId="{15D2C089-6C32-4F59-9E7B-512AA9C7BE23}" dt="2024-05-18T07:20:15.927" v="1749"/>
          <ac:spMkLst>
            <pc:docMk/>
            <pc:sldMk cId="3613858381" sldId="319"/>
            <ac:spMk id="3" creationId="{F90DB9BE-EA55-0397-06C7-26F24405896A}"/>
          </ac:spMkLst>
        </pc:spChg>
        <pc:spChg chg="add mod">
          <ac:chgData name="Md. Mushtaq" userId="774d0d15e496dbd1" providerId="LiveId" clId="{15D2C089-6C32-4F59-9E7B-512AA9C7BE23}" dt="2024-05-18T07:20:15.927" v="1749"/>
          <ac:spMkLst>
            <pc:docMk/>
            <pc:sldMk cId="3613858381" sldId="319"/>
            <ac:spMk id="4" creationId="{E703D65E-7545-101B-F26F-74EA366CD46B}"/>
          </ac:spMkLst>
        </pc:spChg>
        <pc:spChg chg="del">
          <ac:chgData name="Md. Mushtaq" userId="774d0d15e496dbd1" providerId="LiveId" clId="{15D2C089-6C32-4F59-9E7B-512AA9C7BE23}" dt="2024-05-17T16:10:38.322" v="764" actId="478"/>
          <ac:spMkLst>
            <pc:docMk/>
            <pc:sldMk cId="3613858381" sldId="319"/>
            <ac:spMk id="8" creationId="{69C4036A-4ED3-AD35-E2FC-63B3B2281FAC}"/>
          </ac:spMkLst>
        </pc:spChg>
        <pc:graphicFrameChg chg="mod modGraphic">
          <ac:chgData name="Md. Mushtaq" userId="774d0d15e496dbd1" providerId="LiveId" clId="{15D2C089-6C32-4F59-9E7B-512AA9C7BE23}" dt="2024-05-18T07:20:15.927" v="1749"/>
          <ac:graphicFrameMkLst>
            <pc:docMk/>
            <pc:sldMk cId="3613858381" sldId="319"/>
            <ac:graphicFrameMk id="7" creationId="{850FC6FB-AC70-8AD9-5944-2E7436FF334A}"/>
          </ac:graphicFrameMkLst>
        </pc:graphicFrameChg>
        <pc:picChg chg="mod">
          <ac:chgData name="Md. Mushtaq" userId="774d0d15e496dbd1" providerId="LiveId" clId="{15D2C089-6C32-4F59-9E7B-512AA9C7BE23}" dt="2024-05-18T07:20:15.927" v="1749"/>
          <ac:picMkLst>
            <pc:docMk/>
            <pc:sldMk cId="3613858381" sldId="319"/>
            <ac:picMk id="2" creationId="{418966EE-0902-E80C-638E-D39105DFAE4A}"/>
          </ac:picMkLst>
        </pc:picChg>
      </pc:sldChg>
      <pc:sldChg chg="addSp delSp modSp mod">
        <pc:chgData name="Md. Mushtaq" userId="774d0d15e496dbd1" providerId="LiveId" clId="{15D2C089-6C32-4F59-9E7B-512AA9C7BE23}" dt="2024-05-18T07:20:15.927" v="1749"/>
        <pc:sldMkLst>
          <pc:docMk/>
          <pc:sldMk cId="308434553" sldId="320"/>
        </pc:sldMkLst>
        <pc:spChg chg="mod">
          <ac:chgData name="Md. Mushtaq" userId="774d0d15e496dbd1" providerId="LiveId" clId="{15D2C089-6C32-4F59-9E7B-512AA9C7BE23}" dt="2024-05-18T07:20:15.927" v="1749"/>
          <ac:spMkLst>
            <pc:docMk/>
            <pc:sldMk cId="308434553" sldId="320"/>
            <ac:spMk id="3" creationId="{F90DB9BE-EA55-0397-06C7-26F24405896A}"/>
          </ac:spMkLst>
        </pc:spChg>
        <pc:spChg chg="add mod">
          <ac:chgData name="Md. Mushtaq" userId="774d0d15e496dbd1" providerId="LiveId" clId="{15D2C089-6C32-4F59-9E7B-512AA9C7BE23}" dt="2024-05-18T07:20:15.927" v="1749"/>
          <ac:spMkLst>
            <pc:docMk/>
            <pc:sldMk cId="308434553" sldId="320"/>
            <ac:spMk id="4" creationId="{9493EF8F-EA67-A869-960A-15B2795E7977}"/>
          </ac:spMkLst>
        </pc:spChg>
        <pc:spChg chg="del">
          <ac:chgData name="Md. Mushtaq" userId="774d0d15e496dbd1" providerId="LiveId" clId="{15D2C089-6C32-4F59-9E7B-512AA9C7BE23}" dt="2024-05-17T16:11:20.584" v="769" actId="478"/>
          <ac:spMkLst>
            <pc:docMk/>
            <pc:sldMk cId="308434553" sldId="320"/>
            <ac:spMk id="8" creationId="{69C4036A-4ED3-AD35-E2FC-63B3B2281FAC}"/>
          </ac:spMkLst>
        </pc:spChg>
        <pc:graphicFrameChg chg="mod modGraphic">
          <ac:chgData name="Md. Mushtaq" userId="774d0d15e496dbd1" providerId="LiveId" clId="{15D2C089-6C32-4F59-9E7B-512AA9C7BE23}" dt="2024-05-18T07:20:15.927" v="1749"/>
          <ac:graphicFrameMkLst>
            <pc:docMk/>
            <pc:sldMk cId="308434553" sldId="320"/>
            <ac:graphicFrameMk id="7" creationId="{850FC6FB-AC70-8AD9-5944-2E7436FF334A}"/>
          </ac:graphicFrameMkLst>
        </pc:graphicFrameChg>
        <pc:picChg chg="mod">
          <ac:chgData name="Md. Mushtaq" userId="774d0d15e496dbd1" providerId="LiveId" clId="{15D2C089-6C32-4F59-9E7B-512AA9C7BE23}" dt="2024-05-18T07:20:15.927" v="1749"/>
          <ac:picMkLst>
            <pc:docMk/>
            <pc:sldMk cId="308434553" sldId="320"/>
            <ac:picMk id="2" creationId="{418966EE-0902-E80C-638E-D39105DFAE4A}"/>
          </ac:picMkLst>
        </pc:picChg>
      </pc:sldChg>
      <pc:sldChg chg="addSp delSp modSp mod">
        <pc:chgData name="Md. Mushtaq" userId="774d0d15e496dbd1" providerId="LiveId" clId="{15D2C089-6C32-4F59-9E7B-512AA9C7BE23}" dt="2024-05-18T07:20:15.927" v="1749"/>
        <pc:sldMkLst>
          <pc:docMk/>
          <pc:sldMk cId="100949235" sldId="321"/>
        </pc:sldMkLst>
        <pc:spChg chg="add mod">
          <ac:chgData name="Md. Mushtaq" userId="774d0d15e496dbd1" providerId="LiveId" clId="{15D2C089-6C32-4F59-9E7B-512AA9C7BE23}" dt="2024-05-18T07:20:15.927" v="1749"/>
          <ac:spMkLst>
            <pc:docMk/>
            <pc:sldMk cId="100949235" sldId="321"/>
            <ac:spMk id="2" creationId="{64BDE23F-4A75-D890-A3C5-F93D930CF183}"/>
          </ac:spMkLst>
        </pc:spChg>
        <pc:spChg chg="mod">
          <ac:chgData name="Md. Mushtaq" userId="774d0d15e496dbd1" providerId="LiveId" clId="{15D2C089-6C32-4F59-9E7B-512AA9C7BE23}" dt="2024-05-18T07:20:15.927" v="1749"/>
          <ac:spMkLst>
            <pc:docMk/>
            <pc:sldMk cId="100949235" sldId="321"/>
            <ac:spMk id="3" creationId="{1BCEEAE9-4392-4A8D-C448-787972405099}"/>
          </ac:spMkLst>
        </pc:spChg>
        <pc:spChg chg="del">
          <ac:chgData name="Md. Mushtaq" userId="774d0d15e496dbd1" providerId="LiveId" clId="{15D2C089-6C32-4F59-9E7B-512AA9C7BE23}" dt="2024-05-17T16:12:18.397" v="789" actId="478"/>
          <ac:spMkLst>
            <pc:docMk/>
            <pc:sldMk cId="100949235" sldId="321"/>
            <ac:spMk id="4" creationId="{00000000-0000-0000-0000-000000000000}"/>
          </ac:spMkLst>
        </pc:spChg>
        <pc:spChg chg="mod">
          <ac:chgData name="Md. Mushtaq" userId="774d0d15e496dbd1" providerId="LiveId" clId="{15D2C089-6C32-4F59-9E7B-512AA9C7BE23}" dt="2024-05-18T07:20:15.927" v="1749"/>
          <ac:spMkLst>
            <pc:docMk/>
            <pc:sldMk cId="100949235" sldId="321"/>
            <ac:spMk id="8" creationId="{00000000-0000-0000-0000-000000000000}"/>
          </ac:spMkLst>
        </pc:spChg>
        <pc:spChg chg="mod">
          <ac:chgData name="Md. Mushtaq" userId="774d0d15e496dbd1" providerId="LiveId" clId="{15D2C089-6C32-4F59-9E7B-512AA9C7BE23}" dt="2024-05-18T07:20:15.927" v="1749"/>
          <ac:spMkLst>
            <pc:docMk/>
            <pc:sldMk cId="100949235" sldId="321"/>
            <ac:spMk id="11" creationId="{00000000-0000-0000-0000-000000000000}"/>
          </ac:spMkLst>
        </pc:spChg>
        <pc:picChg chg="mod">
          <ac:chgData name="Md. Mushtaq" userId="774d0d15e496dbd1" providerId="LiveId" clId="{15D2C089-6C32-4F59-9E7B-512AA9C7BE23}" dt="2024-05-18T07:20:15.927" v="1749"/>
          <ac:picMkLst>
            <pc:docMk/>
            <pc:sldMk cId="100949235" sldId="321"/>
            <ac:picMk id="5" creationId="{888E345C-AE17-4C99-00FE-50BA977DF13F}"/>
          </ac:picMkLst>
        </pc:picChg>
      </pc:sldChg>
      <pc:sldChg chg="modSp">
        <pc:chgData name="Md. Mushtaq" userId="774d0d15e496dbd1" providerId="LiveId" clId="{15D2C089-6C32-4F59-9E7B-512AA9C7BE23}" dt="2024-05-18T07:20:15.927" v="1749"/>
        <pc:sldMkLst>
          <pc:docMk/>
          <pc:sldMk cId="1911188314" sldId="322"/>
        </pc:sldMkLst>
        <pc:spChg chg="mod">
          <ac:chgData name="Md. Mushtaq" userId="774d0d15e496dbd1" providerId="LiveId" clId="{15D2C089-6C32-4F59-9E7B-512AA9C7BE23}" dt="2024-05-18T07:20:15.927" v="1749"/>
          <ac:spMkLst>
            <pc:docMk/>
            <pc:sldMk cId="1911188314" sldId="322"/>
            <ac:spMk id="2" creationId="{D83717CD-03C0-E772-C9C1-36F3D0702506}"/>
          </ac:spMkLst>
        </pc:spChg>
        <pc:spChg chg="mod">
          <ac:chgData name="Md. Mushtaq" userId="774d0d15e496dbd1" providerId="LiveId" clId="{15D2C089-6C32-4F59-9E7B-512AA9C7BE23}" dt="2024-05-18T07:20:15.927" v="1749"/>
          <ac:spMkLst>
            <pc:docMk/>
            <pc:sldMk cId="1911188314" sldId="322"/>
            <ac:spMk id="5" creationId="{07ED0352-543D-9039-D196-91E4EC4B2D64}"/>
          </ac:spMkLst>
        </pc:spChg>
        <pc:spChg chg="mod">
          <ac:chgData name="Md. Mushtaq" userId="774d0d15e496dbd1" providerId="LiveId" clId="{15D2C089-6C32-4F59-9E7B-512AA9C7BE23}" dt="2024-05-18T07:20:15.927" v="1749"/>
          <ac:spMkLst>
            <pc:docMk/>
            <pc:sldMk cId="1911188314" sldId="322"/>
            <ac:spMk id="8" creationId="{F4C1FAB4-AA31-FA3B-5115-2CBCCD4E6FD6}"/>
          </ac:spMkLst>
        </pc:spChg>
        <pc:picChg chg="mod">
          <ac:chgData name="Md. Mushtaq" userId="774d0d15e496dbd1" providerId="LiveId" clId="{15D2C089-6C32-4F59-9E7B-512AA9C7BE23}" dt="2024-05-18T07:20:15.927" v="1749"/>
          <ac:picMkLst>
            <pc:docMk/>
            <pc:sldMk cId="1911188314" sldId="322"/>
            <ac:picMk id="4" creationId="{DAF58EBB-0828-D4D4-E0ED-6967D65AF35F}"/>
          </ac:picMkLst>
        </pc:picChg>
      </pc:sldChg>
      <pc:sldChg chg="addSp delSp modSp add mod">
        <pc:chgData name="Md. Mushtaq" userId="774d0d15e496dbd1" providerId="LiveId" clId="{15D2C089-6C32-4F59-9E7B-512AA9C7BE23}" dt="2024-05-18T07:20:15.927" v="1749"/>
        <pc:sldMkLst>
          <pc:docMk/>
          <pc:sldMk cId="1888696429" sldId="323"/>
        </pc:sldMkLst>
        <pc:spChg chg="mod">
          <ac:chgData name="Md. Mushtaq" userId="774d0d15e496dbd1" providerId="LiveId" clId="{15D2C089-6C32-4F59-9E7B-512AA9C7BE23}" dt="2024-05-18T07:20:15.927" v="1749"/>
          <ac:spMkLst>
            <pc:docMk/>
            <pc:sldMk cId="1888696429" sldId="323"/>
            <ac:spMk id="2" creationId="{B5B49AAF-FC4B-DCD4-897D-D2B58C942FA0}"/>
          </ac:spMkLst>
        </pc:spChg>
        <pc:spChg chg="mod">
          <ac:chgData name="Md. Mushtaq" userId="774d0d15e496dbd1" providerId="LiveId" clId="{15D2C089-6C32-4F59-9E7B-512AA9C7BE23}" dt="2024-05-18T07:20:15.927" v="1749"/>
          <ac:spMkLst>
            <pc:docMk/>
            <pc:sldMk cId="1888696429" sldId="323"/>
            <ac:spMk id="3" creationId="{183CB10F-D8A9-FAEC-B04B-87543A59D278}"/>
          </ac:spMkLst>
        </pc:spChg>
        <pc:spChg chg="add mod">
          <ac:chgData name="Md. Mushtaq" userId="774d0d15e496dbd1" providerId="LiveId" clId="{15D2C089-6C32-4F59-9E7B-512AA9C7BE23}" dt="2024-05-18T07:20:15.927" v="1749"/>
          <ac:spMkLst>
            <pc:docMk/>
            <pc:sldMk cId="1888696429" sldId="323"/>
            <ac:spMk id="5" creationId="{F4621ABA-26DA-E466-C054-B679A9C03F0F}"/>
          </ac:spMkLst>
        </pc:spChg>
        <pc:spChg chg="mod">
          <ac:chgData name="Md. Mushtaq" userId="774d0d15e496dbd1" providerId="LiveId" clId="{15D2C089-6C32-4F59-9E7B-512AA9C7BE23}" dt="2024-05-18T07:20:15.927" v="1749"/>
          <ac:spMkLst>
            <pc:docMk/>
            <pc:sldMk cId="1888696429" sldId="323"/>
            <ac:spMk id="6" creationId="{8F866995-EF0F-E005-FA32-BFFC12934F19}"/>
          </ac:spMkLst>
        </pc:spChg>
        <pc:spChg chg="mod">
          <ac:chgData name="Md. Mushtaq" userId="774d0d15e496dbd1" providerId="LiveId" clId="{15D2C089-6C32-4F59-9E7B-512AA9C7BE23}" dt="2024-05-18T07:20:15.927" v="1749"/>
          <ac:spMkLst>
            <pc:docMk/>
            <pc:sldMk cId="1888696429" sldId="323"/>
            <ac:spMk id="11" creationId="{00000000-0000-0000-0000-000000000000}"/>
          </ac:spMkLst>
        </pc:spChg>
        <pc:picChg chg="mod">
          <ac:chgData name="Md. Mushtaq" userId="774d0d15e496dbd1" providerId="LiveId" clId="{15D2C089-6C32-4F59-9E7B-512AA9C7BE23}" dt="2024-05-18T07:20:15.927" v="1749"/>
          <ac:picMkLst>
            <pc:docMk/>
            <pc:sldMk cId="1888696429" sldId="323"/>
            <ac:picMk id="4" creationId="{37C9E739-3C12-7787-EB86-E5ABF553C176}"/>
          </ac:picMkLst>
        </pc:picChg>
        <pc:picChg chg="del">
          <ac:chgData name="Md. Mushtaq" userId="774d0d15e496dbd1" providerId="LiveId" clId="{15D2C089-6C32-4F59-9E7B-512AA9C7BE23}" dt="2024-05-17T17:08:03.532" v="1144" actId="478"/>
          <ac:picMkLst>
            <pc:docMk/>
            <pc:sldMk cId="1888696429" sldId="323"/>
            <ac:picMk id="9" creationId="{D064C087-D5DA-2112-8C07-E8BF73FC64BC}"/>
          </ac:picMkLst>
        </pc:picChg>
        <pc:picChg chg="mod">
          <ac:chgData name="Md. Mushtaq" userId="774d0d15e496dbd1" providerId="LiveId" clId="{15D2C089-6C32-4F59-9E7B-512AA9C7BE23}" dt="2024-05-18T07:20:15.927" v="1749"/>
          <ac:picMkLst>
            <pc:docMk/>
            <pc:sldMk cId="1888696429" sldId="323"/>
            <ac:picMk id="12" creationId="{6825012B-74B3-F185-7EE2-3E8FADEDB5B3}"/>
          </ac:picMkLst>
        </pc:picChg>
      </pc:sldChg>
      <pc:sldChg chg="new del">
        <pc:chgData name="Md. Mushtaq" userId="774d0d15e496dbd1" providerId="LiveId" clId="{15D2C089-6C32-4F59-9E7B-512AA9C7BE23}" dt="2024-05-17T17:07:01.040" v="1119" actId="680"/>
        <pc:sldMkLst>
          <pc:docMk/>
          <pc:sldMk cId="2573512201" sldId="323"/>
        </pc:sldMkLst>
      </pc:sldChg>
      <pc:sldChg chg="add del">
        <pc:chgData name="Md. Mushtaq" userId="774d0d15e496dbd1" providerId="LiveId" clId="{15D2C089-6C32-4F59-9E7B-512AA9C7BE23}" dt="2024-05-17T16:52:58.560" v="981" actId="2696"/>
        <pc:sldMkLst>
          <pc:docMk/>
          <pc:sldMk cId="3398033168" sldId="323"/>
        </pc:sldMkLst>
      </pc:sldChg>
      <pc:sldChg chg="addSp delSp modSp add mod">
        <pc:chgData name="Md. Mushtaq" userId="774d0d15e496dbd1" providerId="LiveId" clId="{15D2C089-6C32-4F59-9E7B-512AA9C7BE23}" dt="2024-05-18T07:20:15.927" v="1749"/>
        <pc:sldMkLst>
          <pc:docMk/>
          <pc:sldMk cId="1900543376" sldId="324"/>
        </pc:sldMkLst>
        <pc:spChg chg="mod">
          <ac:chgData name="Md. Mushtaq" userId="774d0d15e496dbd1" providerId="LiveId" clId="{15D2C089-6C32-4F59-9E7B-512AA9C7BE23}" dt="2024-05-18T07:20:15.927" v="1749"/>
          <ac:spMkLst>
            <pc:docMk/>
            <pc:sldMk cId="1900543376" sldId="324"/>
            <ac:spMk id="2" creationId="{B5B49AAF-FC4B-DCD4-897D-D2B58C942FA0}"/>
          </ac:spMkLst>
        </pc:spChg>
        <pc:spChg chg="mod">
          <ac:chgData name="Md. Mushtaq" userId="774d0d15e496dbd1" providerId="LiveId" clId="{15D2C089-6C32-4F59-9E7B-512AA9C7BE23}" dt="2024-05-18T07:20:15.927" v="1749"/>
          <ac:spMkLst>
            <pc:docMk/>
            <pc:sldMk cId="1900543376" sldId="324"/>
            <ac:spMk id="3" creationId="{183CB10F-D8A9-FAEC-B04B-87543A59D278}"/>
          </ac:spMkLst>
        </pc:spChg>
        <pc:spChg chg="del mod">
          <ac:chgData name="Md. Mushtaq" userId="774d0d15e496dbd1" providerId="LiveId" clId="{15D2C089-6C32-4F59-9E7B-512AA9C7BE23}" dt="2024-05-17T17:10:02.943" v="1176" actId="478"/>
          <ac:spMkLst>
            <pc:docMk/>
            <pc:sldMk cId="1900543376" sldId="324"/>
            <ac:spMk id="5" creationId="{F4621ABA-26DA-E466-C054-B679A9C03F0F}"/>
          </ac:spMkLst>
        </pc:spChg>
        <pc:spChg chg="mod">
          <ac:chgData name="Md. Mushtaq" userId="774d0d15e496dbd1" providerId="LiveId" clId="{15D2C089-6C32-4F59-9E7B-512AA9C7BE23}" dt="2024-05-18T07:20:15.927" v="1749"/>
          <ac:spMkLst>
            <pc:docMk/>
            <pc:sldMk cId="1900543376" sldId="324"/>
            <ac:spMk id="6" creationId="{8F866995-EF0F-E005-FA32-BFFC12934F19}"/>
          </ac:spMkLst>
        </pc:spChg>
        <pc:spChg chg="mod">
          <ac:chgData name="Md. Mushtaq" userId="774d0d15e496dbd1" providerId="LiveId" clId="{15D2C089-6C32-4F59-9E7B-512AA9C7BE23}" dt="2024-05-18T07:20:15.927" v="1749"/>
          <ac:spMkLst>
            <pc:docMk/>
            <pc:sldMk cId="1900543376" sldId="324"/>
            <ac:spMk id="11" creationId="{00000000-0000-0000-0000-000000000000}"/>
          </ac:spMkLst>
        </pc:spChg>
        <pc:spChg chg="add mod">
          <ac:chgData name="Md. Mushtaq" userId="774d0d15e496dbd1" providerId="LiveId" clId="{15D2C089-6C32-4F59-9E7B-512AA9C7BE23}" dt="2024-05-18T07:20:15.927" v="1749"/>
          <ac:spMkLst>
            <pc:docMk/>
            <pc:sldMk cId="1900543376" sldId="324"/>
            <ac:spMk id="13" creationId="{E8901B5F-57FD-B44E-FB17-B2E06E9180D6}"/>
          </ac:spMkLst>
        </pc:spChg>
        <pc:picChg chg="mod">
          <ac:chgData name="Md. Mushtaq" userId="774d0d15e496dbd1" providerId="LiveId" clId="{15D2C089-6C32-4F59-9E7B-512AA9C7BE23}" dt="2024-05-18T07:20:15.927" v="1749"/>
          <ac:picMkLst>
            <pc:docMk/>
            <pc:sldMk cId="1900543376" sldId="324"/>
            <ac:picMk id="4" creationId="{37C9E739-3C12-7787-EB86-E5ABF553C176}"/>
          </ac:picMkLst>
        </pc:picChg>
        <pc:picChg chg="add del mod">
          <ac:chgData name="Md. Mushtaq" userId="774d0d15e496dbd1" providerId="LiveId" clId="{15D2C089-6C32-4F59-9E7B-512AA9C7BE23}" dt="2024-05-17T17:17:02.269" v="1200" actId="478"/>
          <ac:picMkLst>
            <pc:docMk/>
            <pc:sldMk cId="1900543376" sldId="324"/>
            <ac:picMk id="8" creationId="{AA0D6AA3-5345-87E6-6A5E-5088B4297F6F}"/>
          </ac:picMkLst>
        </pc:picChg>
        <pc:picChg chg="add mod">
          <ac:chgData name="Md. Mushtaq" userId="774d0d15e496dbd1" providerId="LiveId" clId="{15D2C089-6C32-4F59-9E7B-512AA9C7BE23}" dt="2024-05-18T07:20:15.927" v="1749"/>
          <ac:picMkLst>
            <pc:docMk/>
            <pc:sldMk cId="1900543376" sldId="324"/>
            <ac:picMk id="10" creationId="{584008D7-5392-7067-D0A8-5BF990C492C8}"/>
          </ac:picMkLst>
        </pc:picChg>
        <pc:picChg chg="del">
          <ac:chgData name="Md. Mushtaq" userId="774d0d15e496dbd1" providerId="LiveId" clId="{15D2C089-6C32-4F59-9E7B-512AA9C7BE23}" dt="2024-05-17T17:09:16.581" v="1169" actId="478"/>
          <ac:picMkLst>
            <pc:docMk/>
            <pc:sldMk cId="1900543376" sldId="324"/>
            <ac:picMk id="12" creationId="{6825012B-74B3-F185-7EE2-3E8FADEDB5B3}"/>
          </ac:picMkLst>
        </pc:picChg>
      </pc:sldChg>
      <pc:sldChg chg="addSp delSp modSp add mod">
        <pc:chgData name="Md. Mushtaq" userId="774d0d15e496dbd1" providerId="LiveId" clId="{15D2C089-6C32-4F59-9E7B-512AA9C7BE23}" dt="2024-05-18T07:20:15.927" v="1749"/>
        <pc:sldMkLst>
          <pc:docMk/>
          <pc:sldMk cId="625263539" sldId="325"/>
        </pc:sldMkLst>
        <pc:spChg chg="mod">
          <ac:chgData name="Md. Mushtaq" userId="774d0d15e496dbd1" providerId="LiveId" clId="{15D2C089-6C32-4F59-9E7B-512AA9C7BE23}" dt="2024-05-18T07:20:15.927" v="1749"/>
          <ac:spMkLst>
            <pc:docMk/>
            <pc:sldMk cId="625263539" sldId="325"/>
            <ac:spMk id="2" creationId="{B5B49AAF-FC4B-DCD4-897D-D2B58C942FA0}"/>
          </ac:spMkLst>
        </pc:spChg>
        <pc:spChg chg="mod">
          <ac:chgData name="Md. Mushtaq" userId="774d0d15e496dbd1" providerId="LiveId" clId="{15D2C089-6C32-4F59-9E7B-512AA9C7BE23}" dt="2024-05-18T07:20:15.927" v="1749"/>
          <ac:spMkLst>
            <pc:docMk/>
            <pc:sldMk cId="625263539" sldId="325"/>
            <ac:spMk id="3" creationId="{183CB10F-D8A9-FAEC-B04B-87543A59D278}"/>
          </ac:spMkLst>
        </pc:spChg>
        <pc:spChg chg="mod">
          <ac:chgData name="Md. Mushtaq" userId="774d0d15e496dbd1" providerId="LiveId" clId="{15D2C089-6C32-4F59-9E7B-512AA9C7BE23}" dt="2024-05-18T07:20:15.927" v="1749"/>
          <ac:spMkLst>
            <pc:docMk/>
            <pc:sldMk cId="625263539" sldId="325"/>
            <ac:spMk id="6" creationId="{8F866995-EF0F-E005-FA32-BFFC12934F19}"/>
          </ac:spMkLst>
        </pc:spChg>
        <pc:spChg chg="mod">
          <ac:chgData name="Md. Mushtaq" userId="774d0d15e496dbd1" providerId="LiveId" clId="{15D2C089-6C32-4F59-9E7B-512AA9C7BE23}" dt="2024-05-18T07:20:15.927" v="1749"/>
          <ac:spMkLst>
            <pc:docMk/>
            <pc:sldMk cId="625263539" sldId="325"/>
            <ac:spMk id="11" creationId="{00000000-0000-0000-0000-000000000000}"/>
          </ac:spMkLst>
        </pc:spChg>
        <pc:spChg chg="add mod">
          <ac:chgData name="Md. Mushtaq" userId="774d0d15e496dbd1" providerId="LiveId" clId="{15D2C089-6C32-4F59-9E7B-512AA9C7BE23}" dt="2024-05-18T07:20:15.927" v="1749"/>
          <ac:spMkLst>
            <pc:docMk/>
            <pc:sldMk cId="625263539" sldId="325"/>
            <ac:spMk id="12" creationId="{A76F3138-EADD-9AF6-045D-27F5A83333EF}"/>
          </ac:spMkLst>
        </pc:spChg>
        <pc:picChg chg="mod">
          <ac:chgData name="Md. Mushtaq" userId="774d0d15e496dbd1" providerId="LiveId" clId="{15D2C089-6C32-4F59-9E7B-512AA9C7BE23}" dt="2024-05-18T07:20:15.927" v="1749"/>
          <ac:picMkLst>
            <pc:docMk/>
            <pc:sldMk cId="625263539" sldId="325"/>
            <ac:picMk id="4" creationId="{37C9E739-3C12-7787-EB86-E5ABF553C176}"/>
          </ac:picMkLst>
        </pc:picChg>
        <pc:picChg chg="add del mod">
          <ac:chgData name="Md. Mushtaq" userId="774d0d15e496dbd1" providerId="LiveId" clId="{15D2C089-6C32-4F59-9E7B-512AA9C7BE23}" dt="2024-05-17T17:18:14.849" v="1229" actId="478"/>
          <ac:picMkLst>
            <pc:docMk/>
            <pc:sldMk cId="625263539" sldId="325"/>
            <ac:picMk id="7" creationId="{69D89923-CAA5-BA59-44AB-476F4F7E17EA}"/>
          </ac:picMkLst>
        </pc:picChg>
        <pc:picChg chg="del">
          <ac:chgData name="Md. Mushtaq" userId="774d0d15e496dbd1" providerId="LiveId" clId="{15D2C089-6C32-4F59-9E7B-512AA9C7BE23}" dt="2024-05-17T17:10:21.520" v="1183" actId="478"/>
          <ac:picMkLst>
            <pc:docMk/>
            <pc:sldMk cId="625263539" sldId="325"/>
            <ac:picMk id="8" creationId="{AA0D6AA3-5345-87E6-6A5E-5088B4297F6F}"/>
          </ac:picMkLst>
        </pc:picChg>
        <pc:picChg chg="add mod">
          <ac:chgData name="Md. Mushtaq" userId="774d0d15e496dbd1" providerId="LiveId" clId="{15D2C089-6C32-4F59-9E7B-512AA9C7BE23}" dt="2024-05-18T07:20:15.927" v="1749"/>
          <ac:picMkLst>
            <pc:docMk/>
            <pc:sldMk cId="625263539" sldId="325"/>
            <ac:picMk id="10" creationId="{B49FD56D-4B98-1EE2-AEAD-5D4768713BE3}"/>
          </ac:picMkLst>
        </pc:picChg>
      </pc:sldChg>
      <pc:sldChg chg="modSp add">
        <pc:chgData name="Md. Mushtaq" userId="774d0d15e496dbd1" providerId="LiveId" clId="{15D2C089-6C32-4F59-9E7B-512AA9C7BE23}" dt="2024-05-18T07:20:15.927" v="1749"/>
        <pc:sldMkLst>
          <pc:docMk/>
          <pc:sldMk cId="989762525" sldId="326"/>
        </pc:sldMkLst>
        <pc:spChg chg="mod">
          <ac:chgData name="Md. Mushtaq" userId="774d0d15e496dbd1" providerId="LiveId" clId="{15D2C089-6C32-4F59-9E7B-512AA9C7BE23}" dt="2024-05-18T07:20:15.927" v="1749"/>
          <ac:spMkLst>
            <pc:docMk/>
            <pc:sldMk cId="989762525" sldId="326"/>
            <ac:spMk id="2" creationId="{B5B49AAF-FC4B-DCD4-897D-D2B58C942FA0}"/>
          </ac:spMkLst>
        </pc:spChg>
        <pc:spChg chg="mod">
          <ac:chgData name="Md. Mushtaq" userId="774d0d15e496dbd1" providerId="LiveId" clId="{15D2C089-6C32-4F59-9E7B-512AA9C7BE23}" dt="2024-05-18T07:20:15.927" v="1749"/>
          <ac:spMkLst>
            <pc:docMk/>
            <pc:sldMk cId="989762525" sldId="326"/>
            <ac:spMk id="3" creationId="{183CB10F-D8A9-FAEC-B04B-87543A59D278}"/>
          </ac:spMkLst>
        </pc:spChg>
        <pc:spChg chg="mod">
          <ac:chgData name="Md. Mushtaq" userId="774d0d15e496dbd1" providerId="LiveId" clId="{15D2C089-6C32-4F59-9E7B-512AA9C7BE23}" dt="2024-05-18T07:20:15.927" v="1749"/>
          <ac:spMkLst>
            <pc:docMk/>
            <pc:sldMk cId="989762525" sldId="326"/>
            <ac:spMk id="6" creationId="{8F866995-EF0F-E005-FA32-BFFC12934F19}"/>
          </ac:spMkLst>
        </pc:spChg>
        <pc:spChg chg="mod">
          <ac:chgData name="Md. Mushtaq" userId="774d0d15e496dbd1" providerId="LiveId" clId="{15D2C089-6C32-4F59-9E7B-512AA9C7BE23}" dt="2024-05-18T07:20:15.927" v="1749"/>
          <ac:spMkLst>
            <pc:docMk/>
            <pc:sldMk cId="989762525" sldId="326"/>
            <ac:spMk id="11" creationId="{00000000-0000-0000-0000-000000000000}"/>
          </ac:spMkLst>
        </pc:spChg>
        <pc:picChg chg="mod">
          <ac:chgData name="Md. Mushtaq" userId="774d0d15e496dbd1" providerId="LiveId" clId="{15D2C089-6C32-4F59-9E7B-512AA9C7BE23}" dt="2024-05-18T07:20:15.927" v="1749"/>
          <ac:picMkLst>
            <pc:docMk/>
            <pc:sldMk cId="989762525" sldId="326"/>
            <ac:picMk id="4" creationId="{37C9E739-3C12-7787-EB86-E5ABF553C176}"/>
          </ac:picMkLst>
        </pc:picChg>
        <pc:picChg chg="mod">
          <ac:chgData name="Md. Mushtaq" userId="774d0d15e496dbd1" providerId="LiveId" clId="{15D2C089-6C32-4F59-9E7B-512AA9C7BE23}" dt="2024-05-18T07:20:15.927" v="1749"/>
          <ac:picMkLst>
            <pc:docMk/>
            <pc:sldMk cId="989762525" sldId="326"/>
            <ac:picMk id="7" creationId="{69D89923-CAA5-BA59-44AB-476F4F7E17EA}"/>
          </ac:picMkLst>
        </pc:picChg>
      </pc:sldChg>
      <pc:sldChg chg="modSp add ord">
        <pc:chgData name="Md. Mushtaq" userId="774d0d15e496dbd1" providerId="LiveId" clId="{15D2C089-6C32-4F59-9E7B-512AA9C7BE23}" dt="2024-05-18T07:20:15.927" v="1749"/>
        <pc:sldMkLst>
          <pc:docMk/>
          <pc:sldMk cId="873396589" sldId="327"/>
        </pc:sldMkLst>
        <pc:spChg chg="mod">
          <ac:chgData name="Md. Mushtaq" userId="774d0d15e496dbd1" providerId="LiveId" clId="{15D2C089-6C32-4F59-9E7B-512AA9C7BE23}" dt="2024-05-18T07:20:15.927" v="1749"/>
          <ac:spMkLst>
            <pc:docMk/>
            <pc:sldMk cId="873396589" sldId="327"/>
            <ac:spMk id="2" creationId="{B5B49AAF-FC4B-DCD4-897D-D2B58C942FA0}"/>
          </ac:spMkLst>
        </pc:spChg>
        <pc:spChg chg="mod">
          <ac:chgData name="Md. Mushtaq" userId="774d0d15e496dbd1" providerId="LiveId" clId="{15D2C089-6C32-4F59-9E7B-512AA9C7BE23}" dt="2024-05-18T07:20:15.927" v="1749"/>
          <ac:spMkLst>
            <pc:docMk/>
            <pc:sldMk cId="873396589" sldId="327"/>
            <ac:spMk id="3" creationId="{183CB10F-D8A9-FAEC-B04B-87543A59D278}"/>
          </ac:spMkLst>
        </pc:spChg>
        <pc:spChg chg="mod">
          <ac:chgData name="Md. Mushtaq" userId="774d0d15e496dbd1" providerId="LiveId" clId="{15D2C089-6C32-4F59-9E7B-512AA9C7BE23}" dt="2024-05-18T07:20:15.927" v="1749"/>
          <ac:spMkLst>
            <pc:docMk/>
            <pc:sldMk cId="873396589" sldId="327"/>
            <ac:spMk id="6" creationId="{8F866995-EF0F-E005-FA32-BFFC12934F19}"/>
          </ac:spMkLst>
        </pc:spChg>
        <pc:spChg chg="mod">
          <ac:chgData name="Md. Mushtaq" userId="774d0d15e496dbd1" providerId="LiveId" clId="{15D2C089-6C32-4F59-9E7B-512AA9C7BE23}" dt="2024-05-18T07:20:15.927" v="1749"/>
          <ac:spMkLst>
            <pc:docMk/>
            <pc:sldMk cId="873396589" sldId="327"/>
            <ac:spMk id="11" creationId="{00000000-0000-0000-0000-000000000000}"/>
          </ac:spMkLst>
        </pc:spChg>
        <pc:picChg chg="mod">
          <ac:chgData name="Md. Mushtaq" userId="774d0d15e496dbd1" providerId="LiveId" clId="{15D2C089-6C32-4F59-9E7B-512AA9C7BE23}" dt="2024-05-18T07:20:15.927" v="1749"/>
          <ac:picMkLst>
            <pc:docMk/>
            <pc:sldMk cId="873396589" sldId="327"/>
            <ac:picMk id="4" creationId="{37C9E739-3C12-7787-EB86-E5ABF553C176}"/>
          </ac:picMkLst>
        </pc:picChg>
        <pc:picChg chg="mod">
          <ac:chgData name="Md. Mushtaq" userId="774d0d15e496dbd1" providerId="LiveId" clId="{15D2C089-6C32-4F59-9E7B-512AA9C7BE23}" dt="2024-05-18T07:20:15.927" v="1749"/>
          <ac:picMkLst>
            <pc:docMk/>
            <pc:sldMk cId="873396589" sldId="327"/>
            <ac:picMk id="8" creationId="{AA0D6AA3-5345-87E6-6A5E-5088B4297F6F}"/>
          </ac:picMkLst>
        </pc:picChg>
      </pc:sldChg>
      <pc:sldChg chg="addSp delSp modSp add mod">
        <pc:chgData name="Md. Mushtaq" userId="774d0d15e496dbd1" providerId="LiveId" clId="{15D2C089-6C32-4F59-9E7B-512AA9C7BE23}" dt="2024-05-18T07:20:15.927" v="1749"/>
        <pc:sldMkLst>
          <pc:docMk/>
          <pc:sldMk cId="1722246658" sldId="328"/>
        </pc:sldMkLst>
        <pc:spChg chg="mod">
          <ac:chgData name="Md. Mushtaq" userId="774d0d15e496dbd1" providerId="LiveId" clId="{15D2C089-6C32-4F59-9E7B-512AA9C7BE23}" dt="2024-05-18T07:20:15.927" v="1749"/>
          <ac:spMkLst>
            <pc:docMk/>
            <pc:sldMk cId="1722246658" sldId="328"/>
            <ac:spMk id="2" creationId="{B5B49AAF-FC4B-DCD4-897D-D2B58C942FA0}"/>
          </ac:spMkLst>
        </pc:spChg>
        <pc:spChg chg="mod">
          <ac:chgData name="Md. Mushtaq" userId="774d0d15e496dbd1" providerId="LiveId" clId="{15D2C089-6C32-4F59-9E7B-512AA9C7BE23}" dt="2024-05-18T07:20:15.927" v="1749"/>
          <ac:spMkLst>
            <pc:docMk/>
            <pc:sldMk cId="1722246658" sldId="328"/>
            <ac:spMk id="3" creationId="{183CB10F-D8A9-FAEC-B04B-87543A59D278}"/>
          </ac:spMkLst>
        </pc:spChg>
        <pc:spChg chg="mod">
          <ac:chgData name="Md. Mushtaq" userId="774d0d15e496dbd1" providerId="LiveId" clId="{15D2C089-6C32-4F59-9E7B-512AA9C7BE23}" dt="2024-05-18T07:20:15.927" v="1749"/>
          <ac:spMkLst>
            <pc:docMk/>
            <pc:sldMk cId="1722246658" sldId="328"/>
            <ac:spMk id="6" creationId="{8F866995-EF0F-E005-FA32-BFFC12934F19}"/>
          </ac:spMkLst>
        </pc:spChg>
        <pc:spChg chg="add mod">
          <ac:chgData name="Md. Mushtaq" userId="774d0d15e496dbd1" providerId="LiveId" clId="{15D2C089-6C32-4F59-9E7B-512AA9C7BE23}" dt="2024-05-18T07:20:15.927" v="1749"/>
          <ac:spMkLst>
            <pc:docMk/>
            <pc:sldMk cId="1722246658" sldId="328"/>
            <ac:spMk id="8" creationId="{A9F216F1-B063-85BF-03A1-DE3A93F581EC}"/>
          </ac:spMkLst>
        </pc:spChg>
        <pc:spChg chg="mod">
          <ac:chgData name="Md. Mushtaq" userId="774d0d15e496dbd1" providerId="LiveId" clId="{15D2C089-6C32-4F59-9E7B-512AA9C7BE23}" dt="2024-05-18T07:20:15.927" v="1749"/>
          <ac:spMkLst>
            <pc:docMk/>
            <pc:sldMk cId="1722246658" sldId="328"/>
            <ac:spMk id="11" creationId="{00000000-0000-0000-0000-000000000000}"/>
          </ac:spMkLst>
        </pc:spChg>
        <pc:picChg chg="mod">
          <ac:chgData name="Md. Mushtaq" userId="774d0d15e496dbd1" providerId="LiveId" clId="{15D2C089-6C32-4F59-9E7B-512AA9C7BE23}" dt="2024-05-18T07:20:15.927" v="1749"/>
          <ac:picMkLst>
            <pc:docMk/>
            <pc:sldMk cId="1722246658" sldId="328"/>
            <ac:picMk id="4" creationId="{37C9E739-3C12-7787-EB86-E5ABF553C176}"/>
          </ac:picMkLst>
        </pc:picChg>
        <pc:picChg chg="del">
          <ac:chgData name="Md. Mushtaq" userId="774d0d15e496dbd1" providerId="LiveId" clId="{15D2C089-6C32-4F59-9E7B-512AA9C7BE23}" dt="2024-05-17T17:23:06.012" v="1261" actId="478"/>
          <ac:picMkLst>
            <pc:docMk/>
            <pc:sldMk cId="1722246658" sldId="328"/>
            <ac:picMk id="7" creationId="{69D89923-CAA5-BA59-44AB-476F4F7E17EA}"/>
          </ac:picMkLst>
        </pc:picChg>
      </pc:sldChg>
      <pc:sldChg chg="addSp delSp modSp add mod ord">
        <pc:chgData name="Md. Mushtaq" userId="774d0d15e496dbd1" providerId="LiveId" clId="{15D2C089-6C32-4F59-9E7B-512AA9C7BE23}" dt="2024-05-18T07:23:38.659" v="1797" actId="14100"/>
        <pc:sldMkLst>
          <pc:docMk/>
          <pc:sldMk cId="3169237937" sldId="329"/>
        </pc:sldMkLst>
        <pc:spChg chg="mod">
          <ac:chgData name="Md. Mushtaq" userId="774d0d15e496dbd1" providerId="LiveId" clId="{15D2C089-6C32-4F59-9E7B-512AA9C7BE23}" dt="2024-05-18T07:20:15.927" v="1749"/>
          <ac:spMkLst>
            <pc:docMk/>
            <pc:sldMk cId="3169237937" sldId="329"/>
            <ac:spMk id="2" creationId="{B5B49AAF-FC4B-DCD4-897D-D2B58C942FA0}"/>
          </ac:spMkLst>
        </pc:spChg>
        <pc:spChg chg="mod">
          <ac:chgData name="Md. Mushtaq" userId="774d0d15e496dbd1" providerId="LiveId" clId="{15D2C089-6C32-4F59-9E7B-512AA9C7BE23}" dt="2024-05-18T07:20:15.927" v="1749"/>
          <ac:spMkLst>
            <pc:docMk/>
            <pc:sldMk cId="3169237937" sldId="329"/>
            <ac:spMk id="3" creationId="{183CB10F-D8A9-FAEC-B04B-87543A59D278}"/>
          </ac:spMkLst>
        </pc:spChg>
        <pc:spChg chg="del mod">
          <ac:chgData name="Md. Mushtaq" userId="774d0d15e496dbd1" providerId="LiveId" clId="{15D2C089-6C32-4F59-9E7B-512AA9C7BE23}" dt="2024-05-17T17:30:15.426" v="1348" actId="478"/>
          <ac:spMkLst>
            <pc:docMk/>
            <pc:sldMk cId="3169237937" sldId="329"/>
            <ac:spMk id="6" creationId="{8F866995-EF0F-E005-FA32-BFFC12934F19}"/>
          </ac:spMkLst>
        </pc:spChg>
        <pc:spChg chg="del mod">
          <ac:chgData name="Md. Mushtaq" userId="774d0d15e496dbd1" providerId="LiveId" clId="{15D2C089-6C32-4F59-9E7B-512AA9C7BE23}" dt="2024-05-17T17:28:37.752" v="1325" actId="478"/>
          <ac:spMkLst>
            <pc:docMk/>
            <pc:sldMk cId="3169237937" sldId="329"/>
            <ac:spMk id="8" creationId="{A9F216F1-B063-85BF-03A1-DE3A93F581EC}"/>
          </ac:spMkLst>
        </pc:spChg>
        <pc:spChg chg="mod">
          <ac:chgData name="Md. Mushtaq" userId="774d0d15e496dbd1" providerId="LiveId" clId="{15D2C089-6C32-4F59-9E7B-512AA9C7BE23}" dt="2024-05-18T07:20:15.927" v="1749"/>
          <ac:spMkLst>
            <pc:docMk/>
            <pc:sldMk cId="3169237937" sldId="329"/>
            <ac:spMk id="11" creationId="{00000000-0000-0000-0000-000000000000}"/>
          </ac:spMkLst>
        </pc:spChg>
        <pc:spChg chg="add del mod">
          <ac:chgData name="Md. Mushtaq" userId="774d0d15e496dbd1" providerId="LiveId" clId="{15D2C089-6C32-4F59-9E7B-512AA9C7BE23}" dt="2024-05-17T17:30:21.537" v="1349" actId="478"/>
          <ac:spMkLst>
            <pc:docMk/>
            <pc:sldMk cId="3169237937" sldId="329"/>
            <ac:spMk id="15" creationId="{8095C081-B4C4-52C4-C3A0-3E3F50EE562E}"/>
          </ac:spMkLst>
        </pc:spChg>
        <pc:spChg chg="add mod">
          <ac:chgData name="Md. Mushtaq" userId="774d0d15e496dbd1" providerId="LiveId" clId="{15D2C089-6C32-4F59-9E7B-512AA9C7BE23}" dt="2024-05-18T07:20:15.927" v="1749"/>
          <ac:spMkLst>
            <pc:docMk/>
            <pc:sldMk cId="3169237937" sldId="329"/>
            <ac:spMk id="16" creationId="{AE41E1D0-478F-DF23-E007-6FE4C3545952}"/>
          </ac:spMkLst>
        </pc:spChg>
        <pc:picChg chg="mod">
          <ac:chgData name="Md. Mushtaq" userId="774d0d15e496dbd1" providerId="LiveId" clId="{15D2C089-6C32-4F59-9E7B-512AA9C7BE23}" dt="2024-05-18T07:20:15.927" v="1749"/>
          <ac:picMkLst>
            <pc:docMk/>
            <pc:sldMk cId="3169237937" sldId="329"/>
            <ac:picMk id="4" creationId="{37C9E739-3C12-7787-EB86-E5ABF553C176}"/>
          </ac:picMkLst>
        </pc:picChg>
        <pc:picChg chg="add mod">
          <ac:chgData name="Md. Mushtaq" userId="774d0d15e496dbd1" providerId="LiveId" clId="{15D2C089-6C32-4F59-9E7B-512AA9C7BE23}" dt="2024-05-18T07:23:38.659" v="1797" actId="14100"/>
          <ac:picMkLst>
            <pc:docMk/>
            <pc:sldMk cId="3169237937" sldId="329"/>
            <ac:picMk id="7" creationId="{75E66D67-0EF3-2565-DED1-F7E731A56035}"/>
          </ac:picMkLst>
        </pc:picChg>
        <pc:picChg chg="add mod">
          <ac:chgData name="Md. Mushtaq" userId="774d0d15e496dbd1" providerId="LiveId" clId="{15D2C089-6C32-4F59-9E7B-512AA9C7BE23}" dt="2024-05-18T07:23:19.222" v="1794" actId="14100"/>
          <ac:picMkLst>
            <pc:docMk/>
            <pc:sldMk cId="3169237937" sldId="329"/>
            <ac:picMk id="10" creationId="{F52669C0-580F-80A2-5DD6-099EFEB928B7}"/>
          </ac:picMkLst>
        </pc:picChg>
        <pc:picChg chg="add mod">
          <ac:chgData name="Md. Mushtaq" userId="774d0d15e496dbd1" providerId="LiveId" clId="{15D2C089-6C32-4F59-9E7B-512AA9C7BE23}" dt="2024-05-18T07:23:22.549" v="1795" actId="14100"/>
          <ac:picMkLst>
            <pc:docMk/>
            <pc:sldMk cId="3169237937" sldId="329"/>
            <ac:picMk id="13" creationId="{6AD9661F-902C-8E69-AB67-B26D7DBD219B}"/>
          </ac:picMkLst>
        </pc:picChg>
      </pc:sldChg>
      <pc:sldChg chg="add del">
        <pc:chgData name="Md. Mushtaq" userId="774d0d15e496dbd1" providerId="LiveId" clId="{15D2C089-6C32-4F59-9E7B-512AA9C7BE23}" dt="2024-05-17T17:35:41.106" v="1433" actId="2696"/>
        <pc:sldMkLst>
          <pc:docMk/>
          <pc:sldMk cId="331230433" sldId="330"/>
        </pc:sldMkLst>
      </pc:sldChg>
      <pc:sldChg chg="addSp delSp modSp add mod">
        <pc:chgData name="Md. Mushtaq" userId="774d0d15e496dbd1" providerId="LiveId" clId="{15D2C089-6C32-4F59-9E7B-512AA9C7BE23}" dt="2024-05-18T07:23:12.072" v="1793" actId="14100"/>
        <pc:sldMkLst>
          <pc:docMk/>
          <pc:sldMk cId="3621129373" sldId="330"/>
        </pc:sldMkLst>
        <pc:spChg chg="mod">
          <ac:chgData name="Md. Mushtaq" userId="774d0d15e496dbd1" providerId="LiveId" clId="{15D2C089-6C32-4F59-9E7B-512AA9C7BE23}" dt="2024-05-18T07:20:15.927" v="1749"/>
          <ac:spMkLst>
            <pc:docMk/>
            <pc:sldMk cId="3621129373" sldId="330"/>
            <ac:spMk id="2" creationId="{B5B49AAF-FC4B-DCD4-897D-D2B58C942FA0}"/>
          </ac:spMkLst>
        </pc:spChg>
        <pc:spChg chg="mod">
          <ac:chgData name="Md. Mushtaq" userId="774d0d15e496dbd1" providerId="LiveId" clId="{15D2C089-6C32-4F59-9E7B-512AA9C7BE23}" dt="2024-05-18T07:20:15.927" v="1749"/>
          <ac:spMkLst>
            <pc:docMk/>
            <pc:sldMk cId="3621129373" sldId="330"/>
            <ac:spMk id="3" creationId="{183CB10F-D8A9-FAEC-B04B-87543A59D278}"/>
          </ac:spMkLst>
        </pc:spChg>
        <pc:spChg chg="mod">
          <ac:chgData name="Md. Mushtaq" userId="774d0d15e496dbd1" providerId="LiveId" clId="{15D2C089-6C32-4F59-9E7B-512AA9C7BE23}" dt="2024-05-18T07:20:15.927" v="1749"/>
          <ac:spMkLst>
            <pc:docMk/>
            <pc:sldMk cId="3621129373" sldId="330"/>
            <ac:spMk id="11" creationId="{00000000-0000-0000-0000-000000000000}"/>
          </ac:spMkLst>
        </pc:spChg>
        <pc:spChg chg="mod">
          <ac:chgData name="Md. Mushtaq" userId="774d0d15e496dbd1" providerId="LiveId" clId="{15D2C089-6C32-4F59-9E7B-512AA9C7BE23}" dt="2024-05-18T07:20:15.927" v="1749"/>
          <ac:spMkLst>
            <pc:docMk/>
            <pc:sldMk cId="3621129373" sldId="330"/>
            <ac:spMk id="16" creationId="{AE41E1D0-478F-DF23-E007-6FE4C3545952}"/>
          </ac:spMkLst>
        </pc:spChg>
        <pc:picChg chg="mod">
          <ac:chgData name="Md. Mushtaq" userId="774d0d15e496dbd1" providerId="LiveId" clId="{15D2C089-6C32-4F59-9E7B-512AA9C7BE23}" dt="2024-05-18T07:20:15.927" v="1749"/>
          <ac:picMkLst>
            <pc:docMk/>
            <pc:sldMk cId="3621129373" sldId="330"/>
            <ac:picMk id="4" creationId="{37C9E739-3C12-7787-EB86-E5ABF553C176}"/>
          </ac:picMkLst>
        </pc:picChg>
        <pc:picChg chg="add mod">
          <ac:chgData name="Md. Mushtaq" userId="774d0d15e496dbd1" providerId="LiveId" clId="{15D2C089-6C32-4F59-9E7B-512AA9C7BE23}" dt="2024-05-18T07:23:04.115" v="1791" actId="1076"/>
          <ac:picMkLst>
            <pc:docMk/>
            <pc:sldMk cId="3621129373" sldId="330"/>
            <ac:picMk id="6" creationId="{FE660C5B-4802-A420-345B-CD907760AC96}"/>
          </ac:picMkLst>
        </pc:picChg>
        <pc:picChg chg="del">
          <ac:chgData name="Md. Mushtaq" userId="774d0d15e496dbd1" providerId="LiveId" clId="{15D2C089-6C32-4F59-9E7B-512AA9C7BE23}" dt="2024-05-17T17:37:31.590" v="1449" actId="478"/>
          <ac:picMkLst>
            <pc:docMk/>
            <pc:sldMk cId="3621129373" sldId="330"/>
            <ac:picMk id="7" creationId="{75E66D67-0EF3-2565-DED1-F7E731A56035}"/>
          </ac:picMkLst>
        </pc:picChg>
        <pc:picChg chg="add mod">
          <ac:chgData name="Md. Mushtaq" userId="774d0d15e496dbd1" providerId="LiveId" clId="{15D2C089-6C32-4F59-9E7B-512AA9C7BE23}" dt="2024-05-18T07:23:12.072" v="1793" actId="14100"/>
          <ac:picMkLst>
            <pc:docMk/>
            <pc:sldMk cId="3621129373" sldId="330"/>
            <ac:picMk id="9" creationId="{7D7AC947-434F-6F97-3A88-57EE93BB1425}"/>
          </ac:picMkLst>
        </pc:picChg>
        <pc:picChg chg="del">
          <ac:chgData name="Md. Mushtaq" userId="774d0d15e496dbd1" providerId="LiveId" clId="{15D2C089-6C32-4F59-9E7B-512AA9C7BE23}" dt="2024-05-17T17:37:34.430" v="1451" actId="478"/>
          <ac:picMkLst>
            <pc:docMk/>
            <pc:sldMk cId="3621129373" sldId="330"/>
            <ac:picMk id="10" creationId="{F52669C0-580F-80A2-5DD6-099EFEB928B7}"/>
          </ac:picMkLst>
        </pc:picChg>
        <pc:picChg chg="del">
          <ac:chgData name="Md. Mushtaq" userId="774d0d15e496dbd1" providerId="LiveId" clId="{15D2C089-6C32-4F59-9E7B-512AA9C7BE23}" dt="2024-05-17T17:37:33.381" v="1450" actId="478"/>
          <ac:picMkLst>
            <pc:docMk/>
            <pc:sldMk cId="3621129373" sldId="330"/>
            <ac:picMk id="13" creationId="{6AD9661F-902C-8E69-AB67-B26D7DBD219B}"/>
          </ac:picMkLst>
        </pc:picChg>
        <pc:picChg chg="add mod">
          <ac:chgData name="Md. Mushtaq" userId="774d0d15e496dbd1" providerId="LiveId" clId="{15D2C089-6C32-4F59-9E7B-512AA9C7BE23}" dt="2024-05-18T07:22:59.310" v="1790" actId="14100"/>
          <ac:picMkLst>
            <pc:docMk/>
            <pc:sldMk cId="3621129373" sldId="330"/>
            <ac:picMk id="14" creationId="{C077EE80-AE5A-CEE9-9150-1C7C253683B3}"/>
          </ac:picMkLst>
        </pc:picChg>
      </pc:sldChg>
      <pc:sldChg chg="addSp delSp modSp add mod">
        <pc:chgData name="Md. Mushtaq" userId="774d0d15e496dbd1" providerId="LiveId" clId="{15D2C089-6C32-4F59-9E7B-512AA9C7BE23}" dt="2024-05-18T07:20:40.750" v="1754" actId="478"/>
        <pc:sldMkLst>
          <pc:docMk/>
          <pc:sldMk cId="763334385" sldId="331"/>
        </pc:sldMkLst>
        <pc:spChg chg="mod">
          <ac:chgData name="Md. Mushtaq" userId="774d0d15e496dbd1" providerId="LiveId" clId="{15D2C089-6C32-4F59-9E7B-512AA9C7BE23}" dt="2024-05-18T07:20:15.927" v="1749"/>
          <ac:spMkLst>
            <pc:docMk/>
            <pc:sldMk cId="763334385" sldId="331"/>
            <ac:spMk id="2" creationId="{B5B49AAF-FC4B-DCD4-897D-D2B58C942FA0}"/>
          </ac:spMkLst>
        </pc:spChg>
        <pc:spChg chg="mod">
          <ac:chgData name="Md. Mushtaq" userId="774d0d15e496dbd1" providerId="LiveId" clId="{15D2C089-6C32-4F59-9E7B-512AA9C7BE23}" dt="2024-05-18T07:20:15.927" v="1749"/>
          <ac:spMkLst>
            <pc:docMk/>
            <pc:sldMk cId="763334385" sldId="331"/>
            <ac:spMk id="3" creationId="{183CB10F-D8A9-FAEC-B04B-87543A59D278}"/>
          </ac:spMkLst>
        </pc:spChg>
        <pc:spChg chg="add mod">
          <ac:chgData name="Md. Mushtaq" userId="774d0d15e496dbd1" providerId="LiveId" clId="{15D2C089-6C32-4F59-9E7B-512AA9C7BE23}" dt="2024-05-18T07:20:15.927" v="1749"/>
          <ac:spMkLst>
            <pc:docMk/>
            <pc:sldMk cId="763334385" sldId="331"/>
            <ac:spMk id="5" creationId="{D7276FBD-3F5D-0EE3-FBD2-15AB56123E26}"/>
          </ac:spMkLst>
        </pc:spChg>
        <pc:spChg chg="mod">
          <ac:chgData name="Md. Mushtaq" userId="774d0d15e496dbd1" providerId="LiveId" clId="{15D2C089-6C32-4F59-9E7B-512AA9C7BE23}" dt="2024-05-18T07:20:15.927" v="1749"/>
          <ac:spMkLst>
            <pc:docMk/>
            <pc:sldMk cId="763334385" sldId="331"/>
            <ac:spMk id="11" creationId="{00000000-0000-0000-0000-000000000000}"/>
          </ac:spMkLst>
        </pc:spChg>
        <pc:spChg chg="del">
          <ac:chgData name="Md. Mushtaq" userId="774d0d15e496dbd1" providerId="LiveId" clId="{15D2C089-6C32-4F59-9E7B-512AA9C7BE23}" dt="2024-05-17T17:40:30.965" v="1486" actId="478"/>
          <ac:spMkLst>
            <pc:docMk/>
            <pc:sldMk cId="763334385" sldId="331"/>
            <ac:spMk id="16" creationId="{AE41E1D0-478F-DF23-E007-6FE4C3545952}"/>
          </ac:spMkLst>
        </pc:spChg>
        <pc:picChg chg="mod">
          <ac:chgData name="Md. Mushtaq" userId="774d0d15e496dbd1" providerId="LiveId" clId="{15D2C089-6C32-4F59-9E7B-512AA9C7BE23}" dt="2024-05-18T07:20:15.927" v="1749"/>
          <ac:picMkLst>
            <pc:docMk/>
            <pc:sldMk cId="763334385" sldId="331"/>
            <ac:picMk id="4" creationId="{37C9E739-3C12-7787-EB86-E5ABF553C176}"/>
          </ac:picMkLst>
        </pc:picChg>
        <pc:picChg chg="del">
          <ac:chgData name="Md. Mushtaq" userId="774d0d15e496dbd1" providerId="LiveId" clId="{15D2C089-6C32-4F59-9E7B-512AA9C7BE23}" dt="2024-05-17T17:40:12.812" v="1483" actId="478"/>
          <ac:picMkLst>
            <pc:docMk/>
            <pc:sldMk cId="763334385" sldId="331"/>
            <ac:picMk id="6" creationId="{FE660C5B-4802-A420-345B-CD907760AC96}"/>
          </ac:picMkLst>
        </pc:picChg>
        <pc:picChg chg="add del mod">
          <ac:chgData name="Md. Mushtaq" userId="774d0d15e496dbd1" providerId="LiveId" clId="{15D2C089-6C32-4F59-9E7B-512AA9C7BE23}" dt="2024-05-18T07:20:40.750" v="1754" actId="478"/>
          <ac:picMkLst>
            <pc:docMk/>
            <pc:sldMk cId="763334385" sldId="331"/>
            <ac:picMk id="7" creationId="{F9252FD4-8C43-678D-92AF-113D5C741321}"/>
          </ac:picMkLst>
        </pc:picChg>
        <pc:picChg chg="add mod">
          <ac:chgData name="Md. Mushtaq" userId="774d0d15e496dbd1" providerId="LiveId" clId="{15D2C089-6C32-4F59-9E7B-512AA9C7BE23}" dt="2024-05-18T07:20:15.927" v="1749"/>
          <ac:picMkLst>
            <pc:docMk/>
            <pc:sldMk cId="763334385" sldId="331"/>
            <ac:picMk id="8" creationId="{F94ED373-0913-6CE3-D9D3-3731A903BEF0}"/>
          </ac:picMkLst>
        </pc:picChg>
        <pc:picChg chg="del">
          <ac:chgData name="Md. Mushtaq" userId="774d0d15e496dbd1" providerId="LiveId" clId="{15D2C089-6C32-4F59-9E7B-512AA9C7BE23}" dt="2024-05-17T17:40:14.513" v="1484" actId="478"/>
          <ac:picMkLst>
            <pc:docMk/>
            <pc:sldMk cId="763334385" sldId="331"/>
            <ac:picMk id="9" creationId="{7D7AC947-434F-6F97-3A88-57EE93BB1425}"/>
          </ac:picMkLst>
        </pc:picChg>
        <pc:picChg chg="del">
          <ac:chgData name="Md. Mushtaq" userId="774d0d15e496dbd1" providerId="LiveId" clId="{15D2C089-6C32-4F59-9E7B-512AA9C7BE23}" dt="2024-05-17T17:40:16.345" v="1485" actId="478"/>
          <ac:picMkLst>
            <pc:docMk/>
            <pc:sldMk cId="763334385" sldId="331"/>
            <ac:picMk id="14" creationId="{C077EE80-AE5A-CEE9-9150-1C7C253683B3}"/>
          </ac:picMkLst>
        </pc:picChg>
      </pc:sldChg>
      <pc:sldChg chg="new del">
        <pc:chgData name="Md. Mushtaq" userId="774d0d15e496dbd1" providerId="LiveId" clId="{15D2C089-6C32-4F59-9E7B-512AA9C7BE23}" dt="2024-05-17T17:34:07.964" v="1377" actId="680"/>
        <pc:sldMkLst>
          <pc:docMk/>
          <pc:sldMk cId="4230748340" sldId="331"/>
        </pc:sldMkLst>
      </pc:sldChg>
      <pc:sldChg chg="addSp delSp modSp add mod">
        <pc:chgData name="Md. Mushtaq" userId="774d0d15e496dbd1" providerId="LiveId" clId="{15D2C089-6C32-4F59-9E7B-512AA9C7BE23}" dt="2024-05-18T07:22:07.612" v="1785" actId="20577"/>
        <pc:sldMkLst>
          <pc:docMk/>
          <pc:sldMk cId="1028334855" sldId="332"/>
        </pc:sldMkLst>
        <pc:spChg chg="mod">
          <ac:chgData name="Md. Mushtaq" userId="774d0d15e496dbd1" providerId="LiveId" clId="{15D2C089-6C32-4F59-9E7B-512AA9C7BE23}" dt="2024-05-18T07:20:15.927" v="1749"/>
          <ac:spMkLst>
            <pc:docMk/>
            <pc:sldMk cId="1028334855" sldId="332"/>
            <ac:spMk id="2" creationId="{B5B49AAF-FC4B-DCD4-897D-D2B58C942FA0}"/>
          </ac:spMkLst>
        </pc:spChg>
        <pc:spChg chg="mod">
          <ac:chgData name="Md. Mushtaq" userId="774d0d15e496dbd1" providerId="LiveId" clId="{15D2C089-6C32-4F59-9E7B-512AA9C7BE23}" dt="2024-05-18T07:20:15.927" v="1749"/>
          <ac:spMkLst>
            <pc:docMk/>
            <pc:sldMk cId="1028334855" sldId="332"/>
            <ac:spMk id="3" creationId="{183CB10F-D8A9-FAEC-B04B-87543A59D278}"/>
          </ac:spMkLst>
        </pc:spChg>
        <pc:spChg chg="add mod">
          <ac:chgData name="Md. Mushtaq" userId="774d0d15e496dbd1" providerId="LiveId" clId="{15D2C089-6C32-4F59-9E7B-512AA9C7BE23}" dt="2024-05-18T07:22:07.612" v="1785" actId="20577"/>
          <ac:spMkLst>
            <pc:docMk/>
            <pc:sldMk cId="1028334855" sldId="332"/>
            <ac:spMk id="8" creationId="{FB8DAC48-23EB-09D7-2613-D194D7315D8D}"/>
          </ac:spMkLst>
        </pc:spChg>
        <pc:spChg chg="mod">
          <ac:chgData name="Md. Mushtaq" userId="774d0d15e496dbd1" providerId="LiveId" clId="{15D2C089-6C32-4F59-9E7B-512AA9C7BE23}" dt="2024-05-18T07:20:15.927" v="1749"/>
          <ac:spMkLst>
            <pc:docMk/>
            <pc:sldMk cId="1028334855" sldId="332"/>
            <ac:spMk id="11" creationId="{00000000-0000-0000-0000-000000000000}"/>
          </ac:spMkLst>
        </pc:spChg>
        <pc:spChg chg="del mod">
          <ac:chgData name="Md. Mushtaq" userId="774d0d15e496dbd1" providerId="LiveId" clId="{15D2C089-6C32-4F59-9E7B-512AA9C7BE23}" dt="2024-05-17T17:48:01.221" v="1594" actId="478"/>
          <ac:spMkLst>
            <pc:docMk/>
            <pc:sldMk cId="1028334855" sldId="332"/>
            <ac:spMk id="16" creationId="{AE41E1D0-478F-DF23-E007-6FE4C3545952}"/>
          </ac:spMkLst>
        </pc:spChg>
        <pc:picChg chg="mod">
          <ac:chgData name="Md. Mushtaq" userId="774d0d15e496dbd1" providerId="LiveId" clId="{15D2C089-6C32-4F59-9E7B-512AA9C7BE23}" dt="2024-05-18T07:20:15.927" v="1749"/>
          <ac:picMkLst>
            <pc:docMk/>
            <pc:sldMk cId="1028334855" sldId="332"/>
            <ac:picMk id="4" creationId="{37C9E739-3C12-7787-EB86-E5ABF553C176}"/>
          </ac:picMkLst>
        </pc:picChg>
        <pc:picChg chg="add mod modCrop">
          <ac:chgData name="Md. Mushtaq" userId="774d0d15e496dbd1" providerId="LiveId" clId="{15D2C089-6C32-4F59-9E7B-512AA9C7BE23}" dt="2024-05-18T07:20:46.357" v="1755" actId="14100"/>
          <ac:picMkLst>
            <pc:docMk/>
            <pc:sldMk cId="1028334855" sldId="332"/>
            <ac:picMk id="6" creationId="{DB9BDC94-E2F8-635E-F8F5-929670254007}"/>
          </ac:picMkLst>
        </pc:picChg>
        <pc:picChg chg="del">
          <ac:chgData name="Md. Mushtaq" userId="774d0d15e496dbd1" providerId="LiveId" clId="{15D2C089-6C32-4F59-9E7B-512AA9C7BE23}" dt="2024-05-17T17:47:30.406" v="1583" actId="478"/>
          <ac:picMkLst>
            <pc:docMk/>
            <pc:sldMk cId="1028334855" sldId="332"/>
            <ac:picMk id="6" creationId="{FE660C5B-4802-A420-345B-CD907760AC96}"/>
          </ac:picMkLst>
        </pc:picChg>
        <pc:picChg chg="add del mod">
          <ac:chgData name="Md. Mushtaq" userId="774d0d15e496dbd1" providerId="LiveId" clId="{15D2C089-6C32-4F59-9E7B-512AA9C7BE23}" dt="2024-05-18T07:08:59.022" v="1723" actId="478"/>
          <ac:picMkLst>
            <pc:docMk/>
            <pc:sldMk cId="1028334855" sldId="332"/>
            <ac:picMk id="7" creationId="{CA3828BA-2148-07D8-AD9D-C42BB81DBAC8}"/>
          </ac:picMkLst>
        </pc:picChg>
        <pc:picChg chg="del">
          <ac:chgData name="Md. Mushtaq" userId="774d0d15e496dbd1" providerId="LiveId" clId="{15D2C089-6C32-4F59-9E7B-512AA9C7BE23}" dt="2024-05-17T17:47:31.086" v="1584" actId="478"/>
          <ac:picMkLst>
            <pc:docMk/>
            <pc:sldMk cId="1028334855" sldId="332"/>
            <ac:picMk id="9" creationId="{7D7AC947-434F-6F97-3A88-57EE93BB1425}"/>
          </ac:picMkLst>
        </pc:picChg>
        <pc:picChg chg="del">
          <ac:chgData name="Md. Mushtaq" userId="774d0d15e496dbd1" providerId="LiveId" clId="{15D2C089-6C32-4F59-9E7B-512AA9C7BE23}" dt="2024-05-17T17:47:31.661" v="1585" actId="478"/>
          <ac:picMkLst>
            <pc:docMk/>
            <pc:sldMk cId="1028334855" sldId="332"/>
            <ac:picMk id="14" creationId="{C077EE80-AE5A-CEE9-9150-1C7C253683B3}"/>
          </ac:picMkLst>
        </pc:picChg>
      </pc:sldChg>
      <pc:sldChg chg="addSp delSp modSp new mod">
        <pc:chgData name="Md. Mushtaq" userId="774d0d15e496dbd1" providerId="LiveId" clId="{15D2C089-6C32-4F59-9E7B-512AA9C7BE23}" dt="2024-05-18T07:20:15.927" v="1749"/>
        <pc:sldMkLst>
          <pc:docMk/>
          <pc:sldMk cId="3335909951" sldId="333"/>
        </pc:sldMkLst>
        <pc:spChg chg="mod">
          <ac:chgData name="Md. Mushtaq" userId="774d0d15e496dbd1" providerId="LiveId" clId="{15D2C089-6C32-4F59-9E7B-512AA9C7BE23}" dt="2024-05-18T07:20:15.927" v="1749"/>
          <ac:spMkLst>
            <pc:docMk/>
            <pc:sldMk cId="3335909951" sldId="333"/>
            <ac:spMk id="2" creationId="{DB451421-A843-DEF2-DCAB-EFC95CEBE5E9}"/>
          </ac:spMkLst>
        </pc:spChg>
        <pc:spChg chg="del">
          <ac:chgData name="Md. Mushtaq" userId="774d0d15e496dbd1" providerId="LiveId" clId="{15D2C089-6C32-4F59-9E7B-512AA9C7BE23}" dt="2024-05-17T17:52:02.039" v="1644" actId="478"/>
          <ac:spMkLst>
            <pc:docMk/>
            <pc:sldMk cId="3335909951" sldId="333"/>
            <ac:spMk id="3" creationId="{C5405ACA-00E2-8955-889C-2ED694C75517}"/>
          </ac:spMkLst>
        </pc:spChg>
        <pc:spChg chg="add mod">
          <ac:chgData name="Md. Mushtaq" userId="774d0d15e496dbd1" providerId="LiveId" clId="{15D2C089-6C32-4F59-9E7B-512AA9C7BE23}" dt="2024-05-18T07:20:15.927" v="1749"/>
          <ac:spMkLst>
            <pc:docMk/>
            <pc:sldMk cId="3335909951" sldId="333"/>
            <ac:spMk id="8" creationId="{8748B466-95F6-D749-EC64-975F436D48A7}"/>
          </ac:spMkLst>
        </pc:spChg>
        <pc:spChg chg="add mod">
          <ac:chgData name="Md. Mushtaq" userId="774d0d15e496dbd1" providerId="LiveId" clId="{15D2C089-6C32-4F59-9E7B-512AA9C7BE23}" dt="2024-05-18T07:20:15.927" v="1749"/>
          <ac:spMkLst>
            <pc:docMk/>
            <pc:sldMk cId="3335909951" sldId="333"/>
            <ac:spMk id="9" creationId="{21454DA4-8F1F-9E56-0D22-EAC063DC4706}"/>
          </ac:spMkLst>
        </pc:spChg>
        <pc:graphicFrameChg chg="add del mod">
          <ac:chgData name="Md. Mushtaq" userId="774d0d15e496dbd1" providerId="LiveId" clId="{15D2C089-6C32-4F59-9E7B-512AA9C7BE23}" dt="2024-05-17T17:56:49.543" v="1651" actId="478"/>
          <ac:graphicFrameMkLst>
            <pc:docMk/>
            <pc:sldMk cId="3335909951" sldId="333"/>
            <ac:graphicFrameMk id="7" creationId="{97EF2EB3-7565-B309-54ED-2E0DBE86FECA}"/>
          </ac:graphicFrameMkLst>
        </pc:graphicFrameChg>
        <pc:picChg chg="add mod">
          <ac:chgData name="Md. Mushtaq" userId="774d0d15e496dbd1" providerId="LiveId" clId="{15D2C089-6C32-4F59-9E7B-512AA9C7BE23}" dt="2024-05-18T07:20:15.927" v="1749"/>
          <ac:picMkLst>
            <pc:docMk/>
            <pc:sldMk cId="3335909951" sldId="333"/>
            <ac:picMk id="6" creationId="{F93F021D-FD7E-C487-D7C0-450894207A47}"/>
          </ac:picMkLst>
        </pc:picChg>
      </pc:sldChg>
      <pc:sldChg chg="new del">
        <pc:chgData name="Md. Mushtaq" userId="774d0d15e496dbd1" providerId="LiveId" clId="{15D2C089-6C32-4F59-9E7B-512AA9C7BE23}" dt="2024-05-17T17:56:24.141" v="1648" actId="680"/>
        <pc:sldMkLst>
          <pc:docMk/>
          <pc:sldMk cId="1041994054" sldId="334"/>
        </pc:sldMkLst>
      </pc:sldChg>
      <pc:sldChg chg="addSp delSp new del mod">
        <pc:chgData name="Md. Mushtaq" userId="774d0d15e496dbd1" providerId="LiveId" clId="{15D2C089-6C32-4F59-9E7B-512AA9C7BE23}" dt="2024-05-17T18:09:33.084" v="1720" actId="2696"/>
        <pc:sldMkLst>
          <pc:docMk/>
          <pc:sldMk cId="3054965310" sldId="334"/>
        </pc:sldMkLst>
        <pc:spChg chg="del">
          <ac:chgData name="Md. Mushtaq" userId="774d0d15e496dbd1" providerId="LiveId" clId="{15D2C089-6C32-4F59-9E7B-512AA9C7BE23}" dt="2024-05-17T18:07:59.785" v="1716" actId="478"/>
          <ac:spMkLst>
            <pc:docMk/>
            <pc:sldMk cId="3054965310" sldId="334"/>
            <ac:spMk id="2" creationId="{2D5FD030-A0D0-54C3-3DB8-4CDE250CF755}"/>
          </ac:spMkLst>
        </pc:spChg>
        <pc:spChg chg="del">
          <ac:chgData name="Md. Mushtaq" userId="774d0d15e496dbd1" providerId="LiveId" clId="{15D2C089-6C32-4F59-9E7B-512AA9C7BE23}" dt="2024-05-17T18:08:01.323" v="1717" actId="478"/>
          <ac:spMkLst>
            <pc:docMk/>
            <pc:sldMk cId="3054965310" sldId="334"/>
            <ac:spMk id="3" creationId="{83F64AF1-91E1-40EA-AE0A-0940F8D479F0}"/>
          </ac:spMkLst>
        </pc:spChg>
        <pc:graphicFrameChg chg="add del">
          <ac:chgData name="Md. Mushtaq" userId="774d0d15e496dbd1" providerId="LiveId" clId="{15D2C089-6C32-4F59-9E7B-512AA9C7BE23}" dt="2024-05-17T18:08:25.352" v="1719" actId="478"/>
          <ac:graphicFrameMkLst>
            <pc:docMk/>
            <pc:sldMk cId="3054965310" sldId="334"/>
            <ac:graphicFrameMk id="6" creationId="{8F307E79-1933-6D78-326C-5A4AC12BA99C}"/>
          </ac:graphicFrameMkLst>
        </pc:graphicFrameChg>
      </pc:sldChg>
      <pc:sldChg chg="addSp delSp modSp add del mod">
        <pc:chgData name="Md. Mushtaq" userId="774d0d15e496dbd1" providerId="LiveId" clId="{15D2C089-6C32-4F59-9E7B-512AA9C7BE23}" dt="2024-05-17T18:07:45.061" v="1714" actId="2696"/>
        <pc:sldMkLst>
          <pc:docMk/>
          <pc:sldMk cId="3370138840" sldId="334"/>
        </pc:sldMkLst>
        <pc:spChg chg="del">
          <ac:chgData name="Md. Mushtaq" userId="774d0d15e496dbd1" providerId="LiveId" clId="{15D2C089-6C32-4F59-9E7B-512AA9C7BE23}" dt="2024-05-17T17:58:06.323" v="1682" actId="478"/>
          <ac:spMkLst>
            <pc:docMk/>
            <pc:sldMk cId="3370138840" sldId="334"/>
            <ac:spMk id="2" creationId="{DB451421-A843-DEF2-DCAB-EFC95CEBE5E9}"/>
          </ac:spMkLst>
        </pc:spChg>
        <pc:spChg chg="add del mod">
          <ac:chgData name="Md. Mushtaq" userId="774d0d15e496dbd1" providerId="LiveId" clId="{15D2C089-6C32-4F59-9E7B-512AA9C7BE23}" dt="2024-05-17T17:58:10.716" v="1683" actId="478"/>
          <ac:spMkLst>
            <pc:docMk/>
            <pc:sldMk cId="3370138840" sldId="334"/>
            <ac:spMk id="8" creationId="{1C9820A6-DEF7-F865-7B57-5857E9B4100E}"/>
          </ac:spMkLst>
        </pc:spChg>
        <pc:graphicFrameChg chg="mod">
          <ac:chgData name="Md. Mushtaq" userId="774d0d15e496dbd1" providerId="LiveId" clId="{15D2C089-6C32-4F59-9E7B-512AA9C7BE23}" dt="2024-05-17T18:01:09.885" v="1712" actId="14100"/>
          <ac:graphicFrameMkLst>
            <pc:docMk/>
            <pc:sldMk cId="3370138840" sldId="334"/>
            <ac:graphicFrameMk id="7" creationId="{97EF2EB3-7565-B309-54ED-2E0DBE86FECA}"/>
          </ac:graphicFrameMkLst>
        </pc:graphicFrameChg>
        <pc:picChg chg="del">
          <ac:chgData name="Md. Mushtaq" userId="774d0d15e496dbd1" providerId="LiveId" clId="{15D2C089-6C32-4F59-9E7B-512AA9C7BE23}" dt="2024-05-17T17:57:58.753" v="1680" actId="478"/>
          <ac:picMkLst>
            <pc:docMk/>
            <pc:sldMk cId="3370138840" sldId="334"/>
            <ac:picMk id="6" creationId="{F93F021D-FD7E-C487-D7C0-450894207A47}"/>
          </ac:picMkLst>
        </pc:picChg>
      </pc:sldChg>
      <pc:sldChg chg="addSp delSp modSp add mod">
        <pc:chgData name="Md. Mushtaq" userId="774d0d15e496dbd1" providerId="LiveId" clId="{15D2C089-6C32-4F59-9E7B-512AA9C7BE23}" dt="2024-05-18T07:22:12.684" v="1786" actId="20577"/>
        <pc:sldMkLst>
          <pc:docMk/>
          <pc:sldMk cId="3694154619" sldId="334"/>
        </pc:sldMkLst>
        <pc:spChg chg="mod">
          <ac:chgData name="Md. Mushtaq" userId="774d0d15e496dbd1" providerId="LiveId" clId="{15D2C089-6C32-4F59-9E7B-512AA9C7BE23}" dt="2024-05-18T07:20:15.927" v="1749"/>
          <ac:spMkLst>
            <pc:docMk/>
            <pc:sldMk cId="3694154619" sldId="334"/>
            <ac:spMk id="2" creationId="{B5B49AAF-FC4B-DCD4-897D-D2B58C942FA0}"/>
          </ac:spMkLst>
        </pc:spChg>
        <pc:spChg chg="mod">
          <ac:chgData name="Md. Mushtaq" userId="774d0d15e496dbd1" providerId="LiveId" clId="{15D2C089-6C32-4F59-9E7B-512AA9C7BE23}" dt="2024-05-18T07:20:15.927" v="1749"/>
          <ac:spMkLst>
            <pc:docMk/>
            <pc:sldMk cId="3694154619" sldId="334"/>
            <ac:spMk id="3" creationId="{183CB10F-D8A9-FAEC-B04B-87543A59D278}"/>
          </ac:spMkLst>
        </pc:spChg>
        <pc:spChg chg="mod">
          <ac:chgData name="Md. Mushtaq" userId="774d0d15e496dbd1" providerId="LiveId" clId="{15D2C089-6C32-4F59-9E7B-512AA9C7BE23}" dt="2024-05-18T07:20:15.927" v="1749"/>
          <ac:spMkLst>
            <pc:docMk/>
            <pc:sldMk cId="3694154619" sldId="334"/>
            <ac:spMk id="5" creationId="{D7276FBD-3F5D-0EE3-FBD2-15AB56123E26}"/>
          </ac:spMkLst>
        </pc:spChg>
        <pc:spChg chg="add mod">
          <ac:chgData name="Md. Mushtaq" userId="774d0d15e496dbd1" providerId="LiveId" clId="{15D2C089-6C32-4F59-9E7B-512AA9C7BE23}" dt="2024-05-18T07:22:12.684" v="1786" actId="20577"/>
          <ac:spMkLst>
            <pc:docMk/>
            <pc:sldMk cId="3694154619" sldId="334"/>
            <ac:spMk id="6" creationId="{36198C23-7BC9-47B6-46A6-55FBA8F330C0}"/>
          </ac:spMkLst>
        </pc:spChg>
        <pc:spChg chg="mod">
          <ac:chgData name="Md. Mushtaq" userId="774d0d15e496dbd1" providerId="LiveId" clId="{15D2C089-6C32-4F59-9E7B-512AA9C7BE23}" dt="2024-05-18T07:20:15.927" v="1749"/>
          <ac:spMkLst>
            <pc:docMk/>
            <pc:sldMk cId="3694154619" sldId="334"/>
            <ac:spMk id="11" creationId="{00000000-0000-0000-0000-000000000000}"/>
          </ac:spMkLst>
        </pc:spChg>
        <pc:picChg chg="mod">
          <ac:chgData name="Md. Mushtaq" userId="774d0d15e496dbd1" providerId="LiveId" clId="{15D2C089-6C32-4F59-9E7B-512AA9C7BE23}" dt="2024-05-18T07:20:15.927" v="1749"/>
          <ac:picMkLst>
            <pc:docMk/>
            <pc:sldMk cId="3694154619" sldId="334"/>
            <ac:picMk id="4" creationId="{37C9E739-3C12-7787-EB86-E5ABF553C176}"/>
          </ac:picMkLst>
        </pc:picChg>
        <pc:picChg chg="mod">
          <ac:chgData name="Md. Mushtaq" userId="774d0d15e496dbd1" providerId="LiveId" clId="{15D2C089-6C32-4F59-9E7B-512AA9C7BE23}" dt="2024-05-18T07:20:26.006" v="1753" actId="1076"/>
          <ac:picMkLst>
            <pc:docMk/>
            <pc:sldMk cId="3694154619" sldId="334"/>
            <ac:picMk id="7" creationId="{F9252FD4-8C43-678D-92AF-113D5C741321}"/>
          </ac:picMkLst>
        </pc:picChg>
        <pc:picChg chg="del">
          <ac:chgData name="Md. Mushtaq" userId="774d0d15e496dbd1" providerId="LiveId" clId="{15D2C089-6C32-4F59-9E7B-512AA9C7BE23}" dt="2024-05-18T07:19:50.006" v="1742" actId="478"/>
          <ac:picMkLst>
            <pc:docMk/>
            <pc:sldMk cId="3694154619" sldId="334"/>
            <ac:picMk id="8" creationId="{F94ED373-0913-6CE3-D9D3-3731A903BEF0}"/>
          </ac:picMkLst>
        </pc:picChg>
      </pc:sldChg>
      <pc:sldMasterChg chg="modSp modSldLayout">
        <pc:chgData name="Md. Mushtaq" userId="774d0d15e496dbd1" providerId="LiveId" clId="{15D2C089-6C32-4F59-9E7B-512AA9C7BE23}" dt="2024-05-18T07:20:15.927" v="1749"/>
        <pc:sldMasterMkLst>
          <pc:docMk/>
          <pc:sldMasterMk cId="0" sldId="2147483648"/>
        </pc:sldMasterMkLst>
        <pc:spChg chg="mod">
          <ac:chgData name="Md. Mushtaq" userId="774d0d15e496dbd1" providerId="LiveId" clId="{15D2C089-6C32-4F59-9E7B-512AA9C7BE23}" dt="2024-05-18T07:20:15.927" v="1749"/>
          <ac:spMkLst>
            <pc:docMk/>
            <pc:sldMasterMk cId="0" sldId="2147483648"/>
            <ac:spMk id="2" creationId="{00000000-0000-0000-0000-000000000000}"/>
          </ac:spMkLst>
        </pc:spChg>
        <pc:spChg chg="mod">
          <ac:chgData name="Md. Mushtaq" userId="774d0d15e496dbd1" providerId="LiveId" clId="{15D2C089-6C32-4F59-9E7B-512AA9C7BE23}" dt="2024-05-18T07:20:15.927" v="1749"/>
          <ac:spMkLst>
            <pc:docMk/>
            <pc:sldMasterMk cId="0" sldId="2147483648"/>
            <ac:spMk id="3" creationId="{00000000-0000-0000-0000-000000000000}"/>
          </ac:spMkLst>
        </pc:spChg>
        <pc:spChg chg="mod">
          <ac:chgData name="Md. Mushtaq" userId="774d0d15e496dbd1" providerId="LiveId" clId="{15D2C089-6C32-4F59-9E7B-512AA9C7BE23}" dt="2024-05-18T07:20:15.927" v="1749"/>
          <ac:spMkLst>
            <pc:docMk/>
            <pc:sldMasterMk cId="0" sldId="2147483648"/>
            <ac:spMk id="4" creationId="{00000000-0000-0000-0000-000000000000}"/>
          </ac:spMkLst>
        </pc:spChg>
        <pc:spChg chg="mod">
          <ac:chgData name="Md. Mushtaq" userId="774d0d15e496dbd1" providerId="LiveId" clId="{15D2C089-6C32-4F59-9E7B-512AA9C7BE23}" dt="2024-05-18T07:20:15.927" v="1749"/>
          <ac:spMkLst>
            <pc:docMk/>
            <pc:sldMasterMk cId="0" sldId="2147483648"/>
            <ac:spMk id="5" creationId="{00000000-0000-0000-0000-000000000000}"/>
          </ac:spMkLst>
        </pc:spChg>
        <pc:spChg chg="mod">
          <ac:chgData name="Md. Mushtaq" userId="774d0d15e496dbd1" providerId="LiveId" clId="{15D2C089-6C32-4F59-9E7B-512AA9C7BE23}" dt="2024-05-18T07:20:15.927" v="1749"/>
          <ac:spMkLst>
            <pc:docMk/>
            <pc:sldMasterMk cId="0" sldId="2147483648"/>
            <ac:spMk id="6" creationId="{00000000-0000-0000-0000-000000000000}"/>
          </ac:spMkLst>
        </pc:spChg>
        <pc:sldLayoutChg chg="modSp">
          <pc:chgData name="Md. Mushtaq" userId="774d0d15e496dbd1" providerId="LiveId" clId="{15D2C089-6C32-4F59-9E7B-512AA9C7BE23}" dt="2024-05-18T07:20:15.927" v="1749"/>
          <pc:sldLayoutMkLst>
            <pc:docMk/>
            <pc:sldMasterMk cId="0" sldId="2147483648"/>
            <pc:sldLayoutMk cId="0" sldId="2147483649"/>
          </pc:sldLayoutMkLst>
          <pc:spChg chg="mod">
            <ac:chgData name="Md. Mushtaq" userId="774d0d15e496dbd1" providerId="LiveId" clId="{15D2C089-6C32-4F59-9E7B-512AA9C7BE23}" dt="2024-05-18T07:20:15.927" v="1749"/>
            <ac:spMkLst>
              <pc:docMk/>
              <pc:sldMasterMk cId="0" sldId="2147483648"/>
              <pc:sldLayoutMk cId="0" sldId="2147483649"/>
              <ac:spMk id="2"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49"/>
              <ac:spMk id="3" creationId="{00000000-0000-0000-0000-000000000000}"/>
            </ac:spMkLst>
          </pc:spChg>
        </pc:sldLayoutChg>
        <pc:sldLayoutChg chg="modSp">
          <pc:chgData name="Md. Mushtaq" userId="774d0d15e496dbd1" providerId="LiveId" clId="{15D2C089-6C32-4F59-9E7B-512AA9C7BE23}" dt="2024-05-18T07:20:15.927" v="1749"/>
          <pc:sldLayoutMkLst>
            <pc:docMk/>
            <pc:sldMasterMk cId="0" sldId="2147483648"/>
            <pc:sldLayoutMk cId="0" sldId="2147483651"/>
          </pc:sldLayoutMkLst>
          <pc:spChg chg="mod">
            <ac:chgData name="Md. Mushtaq" userId="774d0d15e496dbd1" providerId="LiveId" clId="{15D2C089-6C32-4F59-9E7B-512AA9C7BE23}" dt="2024-05-18T07:20:15.927" v="1749"/>
            <ac:spMkLst>
              <pc:docMk/>
              <pc:sldMasterMk cId="0" sldId="2147483648"/>
              <pc:sldLayoutMk cId="0" sldId="2147483651"/>
              <ac:spMk id="2"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1"/>
              <ac:spMk id="3" creationId="{00000000-0000-0000-0000-000000000000}"/>
            </ac:spMkLst>
          </pc:spChg>
        </pc:sldLayoutChg>
        <pc:sldLayoutChg chg="modSp">
          <pc:chgData name="Md. Mushtaq" userId="774d0d15e496dbd1" providerId="LiveId" clId="{15D2C089-6C32-4F59-9E7B-512AA9C7BE23}" dt="2024-05-18T07:20:15.927" v="1749"/>
          <pc:sldLayoutMkLst>
            <pc:docMk/>
            <pc:sldMasterMk cId="0" sldId="2147483648"/>
            <pc:sldLayoutMk cId="0" sldId="2147483652"/>
          </pc:sldLayoutMkLst>
          <pc:spChg chg="mod">
            <ac:chgData name="Md. Mushtaq" userId="774d0d15e496dbd1" providerId="LiveId" clId="{15D2C089-6C32-4F59-9E7B-512AA9C7BE23}" dt="2024-05-18T07:20:15.927" v="1749"/>
            <ac:spMkLst>
              <pc:docMk/>
              <pc:sldMasterMk cId="0" sldId="2147483648"/>
              <pc:sldLayoutMk cId="0" sldId="2147483652"/>
              <ac:spMk id="3"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2"/>
              <ac:spMk id="4" creationId="{00000000-0000-0000-0000-000000000000}"/>
            </ac:spMkLst>
          </pc:spChg>
        </pc:sldLayoutChg>
        <pc:sldLayoutChg chg="modSp">
          <pc:chgData name="Md. Mushtaq" userId="774d0d15e496dbd1" providerId="LiveId" clId="{15D2C089-6C32-4F59-9E7B-512AA9C7BE23}" dt="2024-05-18T07:20:15.927" v="1749"/>
          <pc:sldLayoutMkLst>
            <pc:docMk/>
            <pc:sldMasterMk cId="0" sldId="2147483648"/>
            <pc:sldLayoutMk cId="0" sldId="2147483653"/>
          </pc:sldLayoutMkLst>
          <pc:spChg chg="mod">
            <ac:chgData name="Md. Mushtaq" userId="774d0d15e496dbd1" providerId="LiveId" clId="{15D2C089-6C32-4F59-9E7B-512AA9C7BE23}" dt="2024-05-18T07:20:15.927" v="1749"/>
            <ac:spMkLst>
              <pc:docMk/>
              <pc:sldMasterMk cId="0" sldId="2147483648"/>
              <pc:sldLayoutMk cId="0" sldId="2147483653"/>
              <ac:spMk id="3"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3"/>
              <ac:spMk id="4"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3"/>
              <ac:spMk id="5"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3"/>
              <ac:spMk id="6" creationId="{00000000-0000-0000-0000-000000000000}"/>
            </ac:spMkLst>
          </pc:spChg>
        </pc:sldLayoutChg>
        <pc:sldLayoutChg chg="modSp">
          <pc:chgData name="Md. Mushtaq" userId="774d0d15e496dbd1" providerId="LiveId" clId="{15D2C089-6C32-4F59-9E7B-512AA9C7BE23}" dt="2024-05-18T07:20:15.927" v="1749"/>
          <pc:sldLayoutMkLst>
            <pc:docMk/>
            <pc:sldMasterMk cId="0" sldId="2147483648"/>
            <pc:sldLayoutMk cId="0" sldId="2147483656"/>
          </pc:sldLayoutMkLst>
          <pc:spChg chg="mod">
            <ac:chgData name="Md. Mushtaq" userId="774d0d15e496dbd1" providerId="LiveId" clId="{15D2C089-6C32-4F59-9E7B-512AA9C7BE23}" dt="2024-05-18T07:20:15.927" v="1749"/>
            <ac:spMkLst>
              <pc:docMk/>
              <pc:sldMasterMk cId="0" sldId="2147483648"/>
              <pc:sldLayoutMk cId="0" sldId="2147483656"/>
              <ac:spMk id="2"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6"/>
              <ac:spMk id="3"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6"/>
              <ac:spMk id="4" creationId="{00000000-0000-0000-0000-000000000000}"/>
            </ac:spMkLst>
          </pc:spChg>
        </pc:sldLayoutChg>
        <pc:sldLayoutChg chg="modSp">
          <pc:chgData name="Md. Mushtaq" userId="774d0d15e496dbd1" providerId="LiveId" clId="{15D2C089-6C32-4F59-9E7B-512AA9C7BE23}" dt="2024-05-18T07:20:15.927" v="1749"/>
          <pc:sldLayoutMkLst>
            <pc:docMk/>
            <pc:sldMasterMk cId="0" sldId="2147483648"/>
            <pc:sldLayoutMk cId="0" sldId="2147483657"/>
          </pc:sldLayoutMkLst>
          <pc:spChg chg="mod">
            <ac:chgData name="Md. Mushtaq" userId="774d0d15e496dbd1" providerId="LiveId" clId="{15D2C089-6C32-4F59-9E7B-512AA9C7BE23}" dt="2024-05-18T07:20:15.927" v="1749"/>
            <ac:spMkLst>
              <pc:docMk/>
              <pc:sldMasterMk cId="0" sldId="2147483648"/>
              <pc:sldLayoutMk cId="0" sldId="2147483657"/>
              <ac:spMk id="2"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7"/>
              <ac:spMk id="3"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7"/>
              <ac:spMk id="4" creationId="{00000000-0000-0000-0000-000000000000}"/>
            </ac:spMkLst>
          </pc:spChg>
        </pc:sldLayoutChg>
        <pc:sldLayoutChg chg="modSp">
          <pc:chgData name="Md. Mushtaq" userId="774d0d15e496dbd1" providerId="LiveId" clId="{15D2C089-6C32-4F59-9E7B-512AA9C7BE23}" dt="2024-05-18T07:20:15.927" v="1749"/>
          <pc:sldLayoutMkLst>
            <pc:docMk/>
            <pc:sldMasterMk cId="0" sldId="2147483648"/>
            <pc:sldLayoutMk cId="0" sldId="2147483659"/>
          </pc:sldLayoutMkLst>
          <pc:spChg chg="mod">
            <ac:chgData name="Md. Mushtaq" userId="774d0d15e496dbd1" providerId="LiveId" clId="{15D2C089-6C32-4F59-9E7B-512AA9C7BE23}" dt="2024-05-18T07:20:15.927" v="1749"/>
            <ac:spMkLst>
              <pc:docMk/>
              <pc:sldMasterMk cId="0" sldId="2147483648"/>
              <pc:sldLayoutMk cId="0" sldId="2147483659"/>
              <ac:spMk id="2" creationId="{00000000-0000-0000-0000-000000000000}"/>
            </ac:spMkLst>
          </pc:spChg>
          <pc:spChg chg="mod">
            <ac:chgData name="Md. Mushtaq" userId="774d0d15e496dbd1" providerId="LiveId" clId="{15D2C089-6C32-4F59-9E7B-512AA9C7BE23}" dt="2024-05-18T07:20:15.927" v="1749"/>
            <ac:spMkLst>
              <pc:docMk/>
              <pc:sldMasterMk cId="0" sldId="2147483648"/>
              <pc:sldLayoutMk cId="0" sldId="2147483659"/>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CAC1B-EB29-4678-872D-BD41B1818E7B}" type="datetimeFigureOut">
              <a:rPr lang="en-US" smtClean="0"/>
              <a:pPr/>
              <a:t>5/18/2024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8A482-1F5A-4BA1-A5E0-998F914F2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28A482-1F5A-4BA1-A5E0-998F914F2F8A}" type="slidenum">
              <a:rPr lang="en-US" smtClean="0"/>
              <a:pPr/>
              <a:t>1</a:t>
            </a:fld>
            <a:endParaRPr lang="en-US"/>
          </a:p>
        </p:txBody>
      </p:sp>
    </p:spTree>
    <p:extLst>
      <p:ext uri="{BB962C8B-B14F-4D97-AF65-F5344CB8AC3E}">
        <p14:creationId xmlns:p14="http://schemas.microsoft.com/office/powerpoint/2010/main" val="80729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AEB69D-EFE0-4ABE-AE98-4AC35903E3D3}" type="datetime1">
              <a:rPr lang="en-US" smtClean="0"/>
              <a:t>5/18/2024</a:t>
            </a:fld>
            <a:endParaRPr lang="en-US"/>
          </a:p>
        </p:txBody>
      </p:sp>
      <p:sp>
        <p:nvSpPr>
          <p:cNvPr id="5" name="Footer Placeholder 4"/>
          <p:cNvSpPr>
            <a:spLocks noGrp="1"/>
          </p:cNvSpPr>
          <p:nvPr>
            <p:ph type="ftr" sz="quarter" idx="11"/>
          </p:nvPr>
        </p:nvSpPr>
        <p:spPr/>
        <p:txBody>
          <a:bodyPr/>
          <a:lstStyle/>
          <a:p>
            <a:r>
              <a:rPr lang="en-US" dirty="0"/>
              <a:t>Mini Project (20ITC12)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A3D5D-6C38-4A7F-9E8A-8EDE3AABFBF9}" type="datetime1">
              <a:rPr lang="en-US" smtClean="0"/>
              <a:t>5/18/2024</a:t>
            </a:fld>
            <a:endParaRPr lang="en-US"/>
          </a:p>
        </p:txBody>
      </p:sp>
      <p:sp>
        <p:nvSpPr>
          <p:cNvPr id="5" name="Footer Placeholder 4"/>
          <p:cNvSpPr>
            <a:spLocks noGrp="1"/>
          </p:cNvSpPr>
          <p:nvPr>
            <p:ph type="ftr" sz="quarter" idx="11"/>
          </p:nvPr>
        </p:nvSpPr>
        <p:spPr/>
        <p:txBody>
          <a:bodyPr/>
          <a:lstStyle/>
          <a:p>
            <a:r>
              <a:rPr lang="en-US" dirty="0"/>
              <a:t>Mini Project (20ITC12)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2E646-3E19-42E9-B83F-E668489CA8A1}" type="datetime1">
              <a:rPr lang="en-US" smtClean="0"/>
              <a:t>5/18/2024</a:t>
            </a:fld>
            <a:endParaRPr lang="en-US"/>
          </a:p>
        </p:txBody>
      </p:sp>
      <p:sp>
        <p:nvSpPr>
          <p:cNvPr id="5" name="Footer Placeholder 4"/>
          <p:cNvSpPr>
            <a:spLocks noGrp="1"/>
          </p:cNvSpPr>
          <p:nvPr>
            <p:ph type="ftr" sz="quarter" idx="11"/>
          </p:nvPr>
        </p:nvSpPr>
        <p:spPr/>
        <p:txBody>
          <a:bodyPr/>
          <a:lstStyle/>
          <a:p>
            <a:r>
              <a:rPr lang="en-US" dirty="0"/>
              <a:t>Mini Project (20ITC12)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7B27D-0F92-4E6D-BF19-E9D9DF2A19D4}" type="datetime1">
              <a:rPr lang="en-US" smtClean="0"/>
              <a:t>5/18/2024</a:t>
            </a:fld>
            <a:endParaRPr lang="en-US"/>
          </a:p>
        </p:txBody>
      </p:sp>
      <p:sp>
        <p:nvSpPr>
          <p:cNvPr id="5" name="Footer Placeholder 4"/>
          <p:cNvSpPr>
            <a:spLocks noGrp="1"/>
          </p:cNvSpPr>
          <p:nvPr>
            <p:ph type="ftr" sz="quarter" idx="11"/>
          </p:nvPr>
        </p:nvSpPr>
        <p:spPr/>
        <p:txBody>
          <a:bodyPr/>
          <a:lstStyle/>
          <a:p>
            <a:r>
              <a:rPr lang="en-US" dirty="0"/>
              <a:t>Mini Project (20ITC12)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9BEFF-592C-48A2-80CC-13F5CCBE752F}" type="datetime1">
              <a:rPr lang="en-US" smtClean="0"/>
              <a:t>5/18/2024</a:t>
            </a:fld>
            <a:endParaRPr lang="en-US"/>
          </a:p>
        </p:txBody>
      </p:sp>
      <p:sp>
        <p:nvSpPr>
          <p:cNvPr id="5" name="Footer Placeholder 4"/>
          <p:cNvSpPr>
            <a:spLocks noGrp="1"/>
          </p:cNvSpPr>
          <p:nvPr>
            <p:ph type="ftr" sz="quarter" idx="11"/>
          </p:nvPr>
        </p:nvSpPr>
        <p:spPr/>
        <p:txBody>
          <a:bodyPr/>
          <a:lstStyle/>
          <a:p>
            <a:r>
              <a:rPr lang="en-US" dirty="0"/>
              <a:t>Mini Project (20ITC12)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C2A046-F22F-48C2-BC49-35A35BDE9118}" type="datetime1">
              <a:rPr lang="en-US" smtClean="0"/>
              <a:t>5/18/2024</a:t>
            </a:fld>
            <a:endParaRPr lang="en-US"/>
          </a:p>
        </p:txBody>
      </p:sp>
      <p:sp>
        <p:nvSpPr>
          <p:cNvPr id="6" name="Footer Placeholder 5"/>
          <p:cNvSpPr>
            <a:spLocks noGrp="1"/>
          </p:cNvSpPr>
          <p:nvPr>
            <p:ph type="ftr" sz="quarter" idx="11"/>
          </p:nvPr>
        </p:nvSpPr>
        <p:spPr/>
        <p:txBody>
          <a:bodyPr/>
          <a:lstStyle/>
          <a:p>
            <a:r>
              <a:rPr lang="en-US" dirty="0"/>
              <a:t>Mini Project (20ITC12)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C03BFC-4E2C-4F7D-8B81-C45E6FD3FDAC}" type="datetime1">
              <a:rPr lang="en-US" smtClean="0"/>
              <a:t>5/18/2024</a:t>
            </a:fld>
            <a:endParaRPr lang="en-US"/>
          </a:p>
        </p:txBody>
      </p:sp>
      <p:sp>
        <p:nvSpPr>
          <p:cNvPr id="8" name="Footer Placeholder 7"/>
          <p:cNvSpPr>
            <a:spLocks noGrp="1"/>
          </p:cNvSpPr>
          <p:nvPr>
            <p:ph type="ftr" sz="quarter" idx="11"/>
          </p:nvPr>
        </p:nvSpPr>
        <p:spPr/>
        <p:txBody>
          <a:bodyPr/>
          <a:lstStyle/>
          <a:p>
            <a:r>
              <a:rPr lang="en-US" dirty="0"/>
              <a:t>Mini Project (20ITC12)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C87CAA-F154-4CA4-8C54-B3C63E9DAE06}" type="datetime1">
              <a:rPr lang="en-US" smtClean="0"/>
              <a:t>5/18/2024</a:t>
            </a:fld>
            <a:endParaRPr lang="en-US"/>
          </a:p>
        </p:txBody>
      </p:sp>
      <p:sp>
        <p:nvSpPr>
          <p:cNvPr id="4" name="Footer Placeholder 3"/>
          <p:cNvSpPr>
            <a:spLocks noGrp="1"/>
          </p:cNvSpPr>
          <p:nvPr>
            <p:ph type="ftr" sz="quarter" idx="11"/>
          </p:nvPr>
        </p:nvSpPr>
        <p:spPr/>
        <p:txBody>
          <a:bodyPr/>
          <a:lstStyle/>
          <a:p>
            <a:r>
              <a:rPr lang="en-US" dirty="0"/>
              <a:t>Mini Project (20ITC12)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7C256-55C6-4688-BB71-719801287091}" type="datetime1">
              <a:rPr lang="en-US" smtClean="0"/>
              <a:t>5/18/2024</a:t>
            </a:fld>
            <a:endParaRPr lang="en-US"/>
          </a:p>
        </p:txBody>
      </p:sp>
      <p:sp>
        <p:nvSpPr>
          <p:cNvPr id="3" name="Footer Placeholder 2"/>
          <p:cNvSpPr>
            <a:spLocks noGrp="1"/>
          </p:cNvSpPr>
          <p:nvPr>
            <p:ph type="ftr" sz="quarter" idx="11"/>
          </p:nvPr>
        </p:nvSpPr>
        <p:spPr/>
        <p:txBody>
          <a:bodyPr/>
          <a:lstStyle/>
          <a:p>
            <a:r>
              <a:rPr lang="en-US" dirty="0"/>
              <a:t>Mini Project (20ITC12)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BB325A-6373-48AD-BEB4-73A3613FD0C2}" type="datetime1">
              <a:rPr lang="en-US" smtClean="0"/>
              <a:t>5/18/2024</a:t>
            </a:fld>
            <a:endParaRPr lang="en-US"/>
          </a:p>
        </p:txBody>
      </p:sp>
      <p:sp>
        <p:nvSpPr>
          <p:cNvPr id="6" name="Footer Placeholder 5"/>
          <p:cNvSpPr>
            <a:spLocks noGrp="1"/>
          </p:cNvSpPr>
          <p:nvPr>
            <p:ph type="ftr" sz="quarter" idx="11"/>
          </p:nvPr>
        </p:nvSpPr>
        <p:spPr/>
        <p:txBody>
          <a:bodyPr/>
          <a:lstStyle/>
          <a:p>
            <a:r>
              <a:rPr lang="en-US" dirty="0"/>
              <a:t>Mini Project (20ITC12)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3F716D-2449-424F-B9F9-7CC90D7942C2}" type="datetime1">
              <a:rPr lang="en-US" smtClean="0"/>
              <a:t>5/18/2024</a:t>
            </a:fld>
            <a:endParaRPr lang="en-US"/>
          </a:p>
        </p:txBody>
      </p:sp>
      <p:sp>
        <p:nvSpPr>
          <p:cNvPr id="6" name="Footer Placeholder 5"/>
          <p:cNvSpPr>
            <a:spLocks noGrp="1"/>
          </p:cNvSpPr>
          <p:nvPr>
            <p:ph type="ftr" sz="quarter" idx="11"/>
          </p:nvPr>
        </p:nvSpPr>
        <p:spPr/>
        <p:txBody>
          <a:bodyPr/>
          <a:lstStyle/>
          <a:p>
            <a:r>
              <a:rPr lang="en-US" dirty="0"/>
              <a:t>Mini Project (20ITC12)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C054E-FD9A-4652-A76F-0A634EDBCDA2}" type="datetime1">
              <a:rPr lang="en-US" smtClean="0"/>
              <a:t>5/18/2024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Mini Project (20ITC12)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powerbi.com/groups/me/reports/73acda3b-f583-44fa-8347-d71da40c5b99/ReportSectionbb3aea51f50a1cee6c9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873153"/>
            <a:ext cx="8382000" cy="1981200"/>
          </a:xfrm>
        </p:spPr>
        <p:txBody>
          <a:bodyPr>
            <a:normAutofit/>
          </a:bodyPr>
          <a:lstStyle/>
          <a:p>
            <a:r>
              <a:rPr lang="en-US" sz="1800" b="1" dirty="0">
                <a:latin typeface="Times New Roman"/>
                <a:cs typeface="Times New Roman"/>
              </a:rPr>
              <a:t>Minor Project Presentation on</a:t>
            </a:r>
            <a:br>
              <a:rPr lang="en-US" sz="3000" b="1" dirty="0">
                <a:latin typeface="Times New Roman" pitchFamily="18" charset="0"/>
                <a:cs typeface="Times New Roman" pitchFamily="18" charset="0"/>
              </a:rPr>
            </a:br>
            <a:r>
              <a:rPr lang="en-US" sz="3000" b="1" dirty="0">
                <a:latin typeface="Times New Roman" pitchFamily="18" charset="0"/>
                <a:cs typeface="Times New Roman" pitchFamily="18" charset="0"/>
              </a:rPr>
              <a:t>Cricket Data Analytics</a:t>
            </a:r>
            <a:endParaRPr lang="en-US" b="1" dirty="0">
              <a:solidFill>
                <a:schemeClr val="tx2"/>
              </a:solidFill>
              <a:latin typeface="Times New Roman"/>
              <a:cs typeface="Times New Roman"/>
            </a:endParaRPr>
          </a:p>
        </p:txBody>
      </p:sp>
      <p:sp>
        <p:nvSpPr>
          <p:cNvPr id="3" name="Subtitle 2"/>
          <p:cNvSpPr>
            <a:spLocks noGrp="1"/>
          </p:cNvSpPr>
          <p:nvPr>
            <p:ph type="subTitle" idx="1"/>
          </p:nvPr>
        </p:nvSpPr>
        <p:spPr>
          <a:xfrm>
            <a:off x="4593823" y="4262888"/>
            <a:ext cx="3791400" cy="1071112"/>
          </a:xfrm>
        </p:spPr>
        <p:txBody>
          <a:bodyPr vert="horz" lIns="91440" tIns="45720" rIns="91440" bIns="45720" rtlCol="0" anchor="t">
            <a:normAutofit fontScale="85000" lnSpcReduction="20000"/>
          </a:bodyPr>
          <a:lstStyle/>
          <a:p>
            <a:pPr algn="l"/>
            <a:r>
              <a:rPr lang="en-US" sz="2000" dirty="0">
                <a:solidFill>
                  <a:schemeClr val="tx1"/>
                </a:solidFill>
                <a:latin typeface="Times New Roman"/>
                <a:cs typeface="Times New Roman"/>
              </a:rPr>
              <a:t>J </a:t>
            </a:r>
            <a:r>
              <a:rPr lang="en-US" sz="2000" dirty="0" err="1">
                <a:solidFill>
                  <a:schemeClr val="tx1"/>
                </a:solidFill>
                <a:latin typeface="Times New Roman"/>
                <a:cs typeface="Times New Roman"/>
              </a:rPr>
              <a:t>Monesh</a:t>
            </a:r>
            <a:r>
              <a:rPr lang="en-US" sz="2000" dirty="0">
                <a:solidFill>
                  <a:schemeClr val="tx1"/>
                </a:solidFill>
                <a:latin typeface="Times New Roman"/>
                <a:cs typeface="Times New Roman"/>
              </a:rPr>
              <a:t>                        - 160121771039</a:t>
            </a:r>
          </a:p>
          <a:p>
            <a:pPr algn="l">
              <a:lnSpc>
                <a:spcPct val="160000"/>
              </a:lnSpc>
            </a:pPr>
            <a:r>
              <a:rPr lang="en-US" sz="2000" dirty="0">
                <a:solidFill>
                  <a:schemeClr val="tx1"/>
                </a:solidFill>
                <a:latin typeface="Times New Roman" pitchFamily="18" charset="0"/>
                <a:cs typeface="Times New Roman" pitchFamily="18" charset="0"/>
              </a:rPr>
              <a:t>Md Mushtaq                   - 160121771050</a:t>
            </a:r>
            <a:br>
              <a:rPr lang="en-US" sz="2000"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M Gopi Prashanth Raju  - 160121771051</a:t>
            </a:r>
          </a:p>
        </p:txBody>
      </p:sp>
      <p:sp>
        <p:nvSpPr>
          <p:cNvPr id="7" name="Subtitle 2"/>
          <p:cNvSpPr txBox="1">
            <a:spLocks/>
          </p:cNvSpPr>
          <p:nvPr/>
        </p:nvSpPr>
        <p:spPr>
          <a:xfrm>
            <a:off x="990602" y="5854458"/>
            <a:ext cx="8370983" cy="450000"/>
          </a:xfrm>
          <a:prstGeom prst="rect">
            <a:avLst/>
          </a:prstGeom>
        </p:spPr>
        <p:txBody>
          <a:bodyPr vert="horz" lIns="91440" tIns="45720" rIns="91440" bIns="45720" rtlCol="0" anchor="t">
            <a:normAutofit/>
          </a:bodyPr>
          <a:lstStyle/>
          <a:p>
            <a:pPr>
              <a:spcBef>
                <a:spcPct val="20000"/>
              </a:spcBef>
              <a:defRPr/>
            </a:pPr>
            <a:r>
              <a:rPr lang="en-US" b="1" u="sng" dirty="0">
                <a:latin typeface="Times New Roman"/>
                <a:cs typeface="Times New Roman"/>
              </a:rPr>
              <a:t>Mentor</a:t>
            </a:r>
            <a:r>
              <a:rPr lang="en-US" b="1" dirty="0">
                <a:latin typeface="Times New Roman"/>
                <a:cs typeface="Times New Roman"/>
              </a:rPr>
              <a:t>:</a:t>
            </a:r>
            <a:r>
              <a:rPr lang="en-US" dirty="0">
                <a:latin typeface="Times New Roman"/>
                <a:cs typeface="Times New Roman"/>
              </a:rPr>
              <a:t> Smt. T Satya </a:t>
            </a:r>
            <a:r>
              <a:rPr lang="en-US" dirty="0" err="1">
                <a:latin typeface="Times New Roman"/>
                <a:cs typeface="Times New Roman"/>
              </a:rPr>
              <a:t>Kiranmai</a:t>
            </a:r>
            <a:r>
              <a:rPr lang="en-US" dirty="0">
                <a:latin typeface="Times New Roman"/>
                <a:cs typeface="Times New Roman"/>
              </a:rPr>
              <a:t>       </a:t>
            </a:r>
            <a:r>
              <a:rPr lang="en-US" b="1" u="sng" dirty="0">
                <a:latin typeface="Times New Roman"/>
                <a:cs typeface="Times New Roman"/>
              </a:rPr>
              <a:t>Designation</a:t>
            </a:r>
            <a:r>
              <a:rPr lang="en-US" b="1" dirty="0">
                <a:latin typeface="Times New Roman"/>
                <a:cs typeface="Times New Roman"/>
              </a:rPr>
              <a:t>: </a:t>
            </a:r>
            <a:r>
              <a:rPr lang="en-US" dirty="0">
                <a:latin typeface="Times New Roman"/>
                <a:cs typeface="Times New Roman"/>
              </a:rPr>
              <a:t>Assistant Professor </a:t>
            </a:r>
            <a:endParaRPr lang="en-US" dirty="0">
              <a:latin typeface="Times New Roman" pitchFamily="18" charset="0"/>
              <a:cs typeface="Times New Roman" pitchFamily="18" charset="0"/>
            </a:endParaRPr>
          </a:p>
        </p:txBody>
      </p:sp>
      <p:sp>
        <p:nvSpPr>
          <p:cNvPr id="9" name="Subtitle 2"/>
          <p:cNvSpPr txBox="1">
            <a:spLocks/>
          </p:cNvSpPr>
          <p:nvPr/>
        </p:nvSpPr>
        <p:spPr>
          <a:xfrm>
            <a:off x="990600" y="4286711"/>
            <a:ext cx="2655984" cy="968565"/>
          </a:xfrm>
          <a:prstGeom prst="rect">
            <a:avLst/>
          </a:prstGeom>
        </p:spPr>
        <p:txBody>
          <a:bodyPr vert="horz" lIns="91440" tIns="45720" rIns="91440" bIns="45720" rtlCol="0">
            <a:normAutofit lnSpcReduction="10000"/>
          </a:bodyPr>
          <a:lstStyle/>
          <a:p>
            <a:pPr algn="just">
              <a:spcBef>
                <a:spcPct val="20000"/>
              </a:spcBef>
              <a:defRPr/>
            </a:pPr>
            <a:r>
              <a:rPr lang="en-US" b="1" u="sng" dirty="0">
                <a:latin typeface="Times New Roman" pitchFamily="18" charset="0"/>
                <a:cs typeface="Times New Roman" pitchFamily="18" charset="0"/>
              </a:rPr>
              <a:t>Core branch:</a:t>
            </a:r>
            <a:r>
              <a:rPr lang="en-US" dirty="0">
                <a:latin typeface="Times New Roman" pitchFamily="18" charset="0"/>
                <a:cs typeface="Times New Roman" pitchFamily="18" charset="0"/>
              </a:rPr>
              <a:t> </a:t>
            </a:r>
          </a:p>
          <a:p>
            <a:pPr>
              <a:spcBef>
                <a:spcPct val="20000"/>
              </a:spcBef>
              <a:defRPr/>
            </a:pPr>
            <a:r>
              <a:rPr lang="en-US" dirty="0">
                <a:latin typeface="Times New Roman" pitchFamily="18" charset="0"/>
                <a:cs typeface="Times New Roman" pitchFamily="18" charset="0"/>
              </a:rPr>
              <a:t>Artificial Intelligence &amp; Data Science (I1)</a:t>
            </a:r>
          </a:p>
          <a:p>
            <a:pPr algn="just">
              <a:spcBef>
                <a:spcPct val="20000"/>
              </a:spcBef>
              <a:defRPr/>
            </a:pPr>
            <a:endParaRPr lang="en-US"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96197613-3E8A-E316-6320-18EE05656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3" y="320185"/>
            <a:ext cx="8700940" cy="1386069"/>
          </a:xfrm>
          <a:prstGeom prst="rect">
            <a:avLst/>
          </a:prstGeom>
        </p:spPr>
      </p:pic>
      <p:sp>
        <p:nvSpPr>
          <p:cNvPr id="6" name="Footer Placeholder 7">
            <a:extLst>
              <a:ext uri="{FF2B5EF4-FFF2-40B4-BE49-F238E27FC236}">
                <a16:creationId xmlns:a16="http://schemas.microsoft.com/office/drawing/2014/main" id="{666F29B9-CB41-441E-CB5D-C94740B58C1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(20ADC09)</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a:spLocks noGrp="1"/>
          </p:cNvSpPr>
          <p:nvPr>
            <p:ph idx="1"/>
          </p:nvPr>
        </p:nvSpPr>
        <p:spPr>
          <a:xfrm>
            <a:off x="763525" y="1730070"/>
            <a:ext cx="8072391" cy="5106414"/>
          </a:xfrm>
        </p:spPr>
        <p:txBody>
          <a:bodyPr vert="horz" lIns="91440" tIns="45720" rIns="91440" bIns="45720" rtlCol="0" anchor="t">
            <a:noAutofit/>
          </a:bodyPr>
          <a:lstStyle/>
          <a:p>
            <a:pPr marL="0" indent="0">
              <a:spcBef>
                <a:spcPts val="480"/>
              </a:spcBef>
              <a:buNone/>
            </a:pPr>
            <a:r>
              <a:rPr lang="en-IN" sz="2000" b="1" dirty="0">
                <a:latin typeface="Times New Roman" panose="02020603050405020304" pitchFamily="18" charset="0"/>
                <a:ea typeface="+mn-lt"/>
                <a:cs typeface="Times New Roman" panose="02020603050405020304" pitchFamily="18" charset="0"/>
              </a:rPr>
              <a:t>4. </a:t>
            </a:r>
            <a:r>
              <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 Development</a:t>
            </a:r>
            <a:endParaRPr lang="en-IN" sz="1200" dirty="0"/>
          </a:p>
          <a:p>
            <a:pPr marL="747522" lvl="1" indent="-347472">
              <a:spcBef>
                <a:spcPts val="480"/>
              </a:spcBef>
              <a:buFont typeface="Arial" panose="020B0604020202020204" pitchFamily="34" charset="0"/>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Develop predictive models using statistical and machine learning techniques.</a:t>
            </a:r>
            <a:endParaRPr lang="en-IN" sz="1800" dirty="0"/>
          </a:p>
          <a:p>
            <a:pPr marL="747522" lvl="1" indent="-347472">
              <a:spcBef>
                <a:spcPts val="480"/>
              </a:spcBef>
              <a:buFont typeface="Arial" panose="020B0604020202020204" pitchFamily="34" charset="0"/>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Select appropriate algorithms (regression for continuous, classification for categorical outcomes).</a:t>
            </a:r>
            <a:endParaRPr lang="en-IN" sz="1800" dirty="0"/>
          </a:p>
          <a:p>
            <a:pPr marL="747522" lvl="1" indent="-347472">
              <a:spcBef>
                <a:spcPts val="480"/>
              </a:spcBef>
              <a:buFont typeface="Arial" panose="020B0604020202020204" pitchFamily="34" charset="0"/>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Train and validate models with historical data using cross-validation.</a:t>
            </a:r>
          </a:p>
          <a:p>
            <a:pPr marL="347472" indent="-347472">
              <a:spcBef>
                <a:spcPts val="480"/>
              </a:spcBef>
            </a:pPr>
            <a:endParaRPr lang="en-IN" sz="1200" dirty="0"/>
          </a:p>
          <a:p>
            <a:pPr>
              <a:buNone/>
            </a:pPr>
            <a:r>
              <a:rPr lang="en-IN" sz="2000" b="1" dirty="0">
                <a:latin typeface="Times New Roman" panose="02020603050405020304" pitchFamily="18" charset="0"/>
                <a:ea typeface="+mn-lt"/>
                <a:cs typeface="Times New Roman" panose="02020603050405020304" pitchFamily="18" charset="0"/>
              </a:rPr>
              <a:t>5. Validation and Testing</a:t>
            </a:r>
            <a:endParaRPr lang="en-IN" dirty="0">
              <a:latin typeface="Times New Roman" panose="02020603050405020304" pitchFamily="18" charset="0"/>
              <a:ea typeface="Calibri"/>
              <a:cs typeface="Times New Roman" panose="02020603050405020304" pitchFamily="18" charset="0"/>
            </a:endParaRPr>
          </a:p>
          <a:p>
            <a:pPr lvl="1">
              <a:buFont typeface="Arial"/>
              <a:buChar char="•"/>
            </a:pPr>
            <a:r>
              <a:rPr lang="en-IN" sz="1800" dirty="0">
                <a:latin typeface="Times New Roman" panose="02020603050405020304" pitchFamily="18" charset="0"/>
                <a:ea typeface="+mn-lt"/>
                <a:cs typeface="Times New Roman" panose="02020603050405020304" pitchFamily="18" charset="0"/>
              </a:rPr>
              <a:t>Validate models using appropriate metrics and testing methodologies.</a:t>
            </a:r>
            <a:endParaRPr lang="en-IN" sz="1800" dirty="0">
              <a:latin typeface="Times New Roman" panose="02020603050405020304" pitchFamily="18" charset="0"/>
              <a:cs typeface="Times New Roman" panose="02020603050405020304" pitchFamily="18" charset="0"/>
            </a:endParaRPr>
          </a:p>
          <a:p>
            <a:pPr lvl="1">
              <a:buFont typeface="Arial"/>
              <a:buChar char="•"/>
            </a:pPr>
            <a:r>
              <a:rPr lang="en-IN" sz="1800" dirty="0">
                <a:latin typeface="Times New Roman" panose="02020603050405020304" pitchFamily="18" charset="0"/>
                <a:ea typeface="+mn-lt"/>
                <a:cs typeface="Times New Roman" panose="02020603050405020304" pitchFamily="18" charset="0"/>
              </a:rPr>
              <a:t>Conduct sensitivity analysis to ensure model robustness and refine based on results.</a:t>
            </a:r>
          </a:p>
          <a:p>
            <a:pPr marL="0" indent="0">
              <a:buNone/>
            </a:pPr>
            <a:endParaRPr lang="en-IN" sz="2000" b="1" dirty="0">
              <a:latin typeface="Times New Roman" panose="02020603050405020304" pitchFamily="18" charset="0"/>
              <a:ea typeface="Calibri"/>
              <a:cs typeface="Times New Roman" panose="02020603050405020304" pitchFamily="18" charset="0"/>
            </a:endParaRPr>
          </a:p>
        </p:txBody>
      </p:sp>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10</a:t>
            </a:fld>
            <a:endParaRPr lang="en-US" sz="1400">
              <a:solidFill>
                <a:schemeClr val="accent4">
                  <a:lumMod val="75000"/>
                </a:schemeClr>
              </a:solidFill>
              <a:latin typeface="Times New Roman" pitchFamily="18" charset="0"/>
              <a:cs typeface="Times New Roman" pitchFamily="18" charset="0"/>
            </a:endParaRPr>
          </a:p>
        </p:txBody>
      </p:sp>
      <p:sp>
        <p:nvSpPr>
          <p:cNvPr id="3" name="Footer Placeholder 7">
            <a:extLst>
              <a:ext uri="{FF2B5EF4-FFF2-40B4-BE49-F238E27FC236}">
                <a16:creationId xmlns:a16="http://schemas.microsoft.com/office/drawing/2014/main" id="{1BCEEAE9-4392-4A8D-C448-787972405099}"/>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5" name="Picture 4">
            <a:extLst>
              <a:ext uri="{FF2B5EF4-FFF2-40B4-BE49-F238E27FC236}">
                <a16:creationId xmlns:a16="http://schemas.microsoft.com/office/drawing/2014/main" id="{888E345C-AE17-4C99-00FE-50BA977DF1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2" name="TextBox 1">
            <a:extLst>
              <a:ext uri="{FF2B5EF4-FFF2-40B4-BE49-F238E27FC236}">
                <a16:creationId xmlns:a16="http://schemas.microsoft.com/office/drawing/2014/main" id="{64BDE23F-4A75-D890-A3C5-F93D930CF183}"/>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Methodology</a:t>
            </a:r>
            <a:endParaRPr lang="en-US" b="1" dirty="0"/>
          </a:p>
        </p:txBody>
      </p:sp>
    </p:spTree>
    <p:extLst>
      <p:ext uri="{BB962C8B-B14F-4D97-AF65-F5344CB8AC3E}">
        <p14:creationId xmlns:p14="http://schemas.microsoft.com/office/powerpoint/2010/main" val="10094923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11</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Analysis of IND vs AUS stats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9" name="Picture 8" descr="A graph of different colored lines&#10;&#10;Description automatically generated with medium confidence">
            <a:extLst>
              <a:ext uri="{FF2B5EF4-FFF2-40B4-BE49-F238E27FC236}">
                <a16:creationId xmlns:a16="http://schemas.microsoft.com/office/drawing/2014/main" id="{D064C087-D5DA-2112-8C07-E8BF73FC6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81202"/>
            <a:ext cx="8686800" cy="3236599"/>
          </a:xfrm>
          <a:prstGeom prst="rect">
            <a:avLst/>
          </a:prstGeom>
        </p:spPr>
      </p:pic>
      <p:sp>
        <p:nvSpPr>
          <p:cNvPr id="13" name="TextBox 12">
            <a:extLst>
              <a:ext uri="{FF2B5EF4-FFF2-40B4-BE49-F238E27FC236}">
                <a16:creationId xmlns:a16="http://schemas.microsoft.com/office/drawing/2014/main" id="{79C7266F-4016-A848-DF21-E1257FAEEE25}"/>
              </a:ext>
            </a:extLst>
          </p:cNvPr>
          <p:cNvSpPr txBox="1"/>
          <p:nvPr/>
        </p:nvSpPr>
        <p:spPr>
          <a:xfrm>
            <a:off x="495300" y="5461488"/>
            <a:ext cx="78486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Comparison of </a:t>
            </a:r>
            <a:r>
              <a:rPr lang="en-US" dirty="0">
                <a:latin typeface="Times New Roman" panose="02020603050405020304" pitchFamily="18" charset="0"/>
                <a:cs typeface="Times New Roman" panose="02020603050405020304" pitchFamily="18" charset="0"/>
              </a:rPr>
              <a:t>Strike Rates and Batting Averages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12</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Analysis of IND vs AUS stats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12" name="Picture 11" descr="A graph of the country's population&#10;&#10;Description automatically generated with medium confidence">
            <a:extLst>
              <a:ext uri="{FF2B5EF4-FFF2-40B4-BE49-F238E27FC236}">
                <a16:creationId xmlns:a16="http://schemas.microsoft.com/office/drawing/2014/main" id="{6825012B-74B3-F185-7EE2-3E8FADEDB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66" y="1909687"/>
            <a:ext cx="8590048" cy="3243353"/>
          </a:xfrm>
          <a:prstGeom prst="rect">
            <a:avLst/>
          </a:prstGeom>
        </p:spPr>
      </p:pic>
      <p:sp>
        <p:nvSpPr>
          <p:cNvPr id="5" name="TextBox 4">
            <a:extLst>
              <a:ext uri="{FF2B5EF4-FFF2-40B4-BE49-F238E27FC236}">
                <a16:creationId xmlns:a16="http://schemas.microsoft.com/office/drawing/2014/main" id="{F4621ABA-26DA-E466-C054-B679A9C03F0F}"/>
              </a:ext>
            </a:extLst>
          </p:cNvPr>
          <p:cNvSpPr txBox="1"/>
          <p:nvPr/>
        </p:nvSpPr>
        <p:spPr>
          <a:xfrm>
            <a:off x="495300" y="5461488"/>
            <a:ext cx="78486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Comparison of Economies </a:t>
            </a:r>
            <a:r>
              <a:rPr lang="en-US" dirty="0">
                <a:latin typeface="Times New Roman" panose="02020603050405020304" pitchFamily="18" charset="0"/>
                <a:cs typeface="Times New Roman" panose="02020603050405020304" pitchFamily="18" charset="0"/>
              </a:rPr>
              <a:t>and Bowling Averages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6964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13</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Analysis of IND vs AUS stats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10" name="Picture 9" descr="A graph showing different colored lines&#10;&#10;Description automatically generated">
            <a:extLst>
              <a:ext uri="{FF2B5EF4-FFF2-40B4-BE49-F238E27FC236}">
                <a16:creationId xmlns:a16="http://schemas.microsoft.com/office/drawing/2014/main" id="{584008D7-5392-7067-D0A8-5BF990C49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01236"/>
            <a:ext cx="8686800" cy="4343400"/>
          </a:xfrm>
          <a:prstGeom prst="rect">
            <a:avLst/>
          </a:prstGeom>
        </p:spPr>
      </p:pic>
      <p:sp>
        <p:nvSpPr>
          <p:cNvPr id="13" name="TextBox 12">
            <a:extLst>
              <a:ext uri="{FF2B5EF4-FFF2-40B4-BE49-F238E27FC236}">
                <a16:creationId xmlns:a16="http://schemas.microsoft.com/office/drawing/2014/main" id="{E8901B5F-57FD-B44E-FB17-B2E06E9180D6}"/>
              </a:ext>
            </a:extLst>
          </p:cNvPr>
          <p:cNvSpPr txBox="1"/>
          <p:nvPr/>
        </p:nvSpPr>
        <p:spPr>
          <a:xfrm>
            <a:off x="495300" y="6021405"/>
            <a:ext cx="78486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Comparison of Total Runs Scored</a:t>
            </a:r>
          </a:p>
        </p:txBody>
      </p:sp>
    </p:spTree>
    <p:extLst>
      <p:ext uri="{BB962C8B-B14F-4D97-AF65-F5344CB8AC3E}">
        <p14:creationId xmlns:p14="http://schemas.microsoft.com/office/powerpoint/2010/main" val="190054337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14</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Analysis of IND vs AUS stats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10" name="Picture 9" descr="A graph with blue and yellow lines">
            <a:extLst>
              <a:ext uri="{FF2B5EF4-FFF2-40B4-BE49-F238E27FC236}">
                <a16:creationId xmlns:a16="http://schemas.microsoft.com/office/drawing/2014/main" id="{B49FD56D-4B98-1EE2-AEAD-5D4768713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80918"/>
            <a:ext cx="8729832" cy="4347929"/>
          </a:xfrm>
          <a:prstGeom prst="rect">
            <a:avLst/>
          </a:prstGeom>
        </p:spPr>
      </p:pic>
      <p:sp>
        <p:nvSpPr>
          <p:cNvPr id="12" name="TextBox 11">
            <a:extLst>
              <a:ext uri="{FF2B5EF4-FFF2-40B4-BE49-F238E27FC236}">
                <a16:creationId xmlns:a16="http://schemas.microsoft.com/office/drawing/2014/main" id="{A76F3138-EADD-9AF6-045D-27F5A83333EF}"/>
              </a:ext>
            </a:extLst>
          </p:cNvPr>
          <p:cNvSpPr txBox="1"/>
          <p:nvPr/>
        </p:nvSpPr>
        <p:spPr>
          <a:xfrm>
            <a:off x="495300" y="6021405"/>
            <a:ext cx="78486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Comparison of Wickets Taken</a:t>
            </a:r>
          </a:p>
        </p:txBody>
      </p:sp>
    </p:spTree>
    <p:extLst>
      <p:ext uri="{BB962C8B-B14F-4D97-AF65-F5344CB8AC3E}">
        <p14:creationId xmlns:p14="http://schemas.microsoft.com/office/powerpoint/2010/main" val="62526353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15</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Analysis of IND vs AUS stats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8" name="Picture 7" descr="A graph with blue and yellow dots&#10;&#10;Description automatically generated">
            <a:extLst>
              <a:ext uri="{FF2B5EF4-FFF2-40B4-BE49-F238E27FC236}">
                <a16:creationId xmlns:a16="http://schemas.microsoft.com/office/drawing/2014/main" id="{AA0D6AA3-5345-87E6-6A5E-5088B4297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10" y="1580918"/>
            <a:ext cx="7315200" cy="4475023"/>
          </a:xfrm>
          <a:prstGeom prst="rect">
            <a:avLst/>
          </a:prstGeom>
        </p:spPr>
      </p:pic>
    </p:spTree>
    <p:extLst>
      <p:ext uri="{BB962C8B-B14F-4D97-AF65-F5344CB8AC3E}">
        <p14:creationId xmlns:p14="http://schemas.microsoft.com/office/powerpoint/2010/main" val="87339658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16</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Analysis of IND vs AUS stats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7" name="Picture 6" descr="A graph with blue and yellow dots&#10;&#10;Description automatically generated">
            <a:extLst>
              <a:ext uri="{FF2B5EF4-FFF2-40B4-BE49-F238E27FC236}">
                <a16:creationId xmlns:a16="http://schemas.microsoft.com/office/drawing/2014/main" id="{69D89923-CAA5-BA59-44AB-476F4F7E1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33" y="1742741"/>
            <a:ext cx="7194537" cy="4233953"/>
          </a:xfrm>
          <a:prstGeom prst="rect">
            <a:avLst/>
          </a:prstGeom>
        </p:spPr>
      </p:pic>
    </p:spTree>
    <p:extLst>
      <p:ext uri="{BB962C8B-B14F-4D97-AF65-F5344CB8AC3E}">
        <p14:creationId xmlns:p14="http://schemas.microsoft.com/office/powerpoint/2010/main" val="98976252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17</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6" name="Content Placeholder 5">
            <a:extLst>
              <a:ext uri="{FF2B5EF4-FFF2-40B4-BE49-F238E27FC236}">
                <a16:creationId xmlns:a16="http://schemas.microsoft.com/office/drawing/2014/main" id="{8F866995-EF0F-E005-FA32-BFFC12934F19}"/>
              </a:ext>
            </a:extLst>
          </p:cNvPr>
          <p:cNvSpPr>
            <a:spLocks noGrp="1"/>
          </p:cNvSpPr>
          <p:nvPr>
            <p:ph idx="1"/>
          </p:nvPr>
        </p:nvSpPr>
        <p:spPr>
          <a:xfrm>
            <a:off x="849557" y="1051139"/>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Model – 1 : Wicket Analysis</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9F216F1-B063-85BF-03A1-DE3A93F581EC}"/>
              </a:ext>
            </a:extLst>
          </p:cNvPr>
          <p:cNvSpPr txBox="1"/>
          <p:nvPr/>
        </p:nvSpPr>
        <p:spPr>
          <a:xfrm>
            <a:off x="1001957" y="1794393"/>
            <a:ext cx="7924800" cy="403187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Comparison of Models :</a:t>
            </a:r>
          </a:p>
          <a:p>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Linear Regression Model</a:t>
            </a:r>
            <a:r>
              <a:rPr lang="en-US" dirty="0">
                <a:latin typeface="Times New Roman" panose="02020603050405020304" pitchFamily="18" charset="0"/>
                <a:cs typeface="Times New Roman" panose="02020603050405020304" pitchFamily="18" charset="0"/>
              </a:rPr>
              <a:t>: The scatter plot shows a significant deviation from the ideal line, indicating that the linear regression model does not capture the relationship between the variables well.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Random Forest Model</a:t>
            </a:r>
            <a:r>
              <a:rPr lang="en-US" dirty="0">
                <a:latin typeface="Times New Roman" panose="02020603050405020304" pitchFamily="18" charset="0"/>
                <a:cs typeface="Times New Roman" panose="02020603050405020304" pitchFamily="18" charset="0"/>
              </a:rPr>
              <a:t>: The scatter plot for the Random Forest model shows a slightly better alignment with the ideal line compared to the Linear Regression model. However, there are still notable deviations, suggesting limitations in its predictive power.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Model</a:t>
            </a:r>
            <a:r>
              <a:rPr lang="en-US" dirty="0">
                <a:latin typeface="Times New Roman" panose="02020603050405020304" pitchFamily="18" charset="0"/>
                <a:cs typeface="Times New Roman" panose="02020603050405020304" pitchFamily="18" charset="0"/>
              </a:rPr>
              <a:t>: The scatter plot for the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model also shows significant deviations from the ideal line. While it exhibits some clustering of predicted values, it does not perform substantially better than the other models.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24665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18</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pic>
        <p:nvPicPr>
          <p:cNvPr id="7" name="Picture 6" descr="A graph with blue and red dots&#10;&#10;Description automatically generated">
            <a:extLst>
              <a:ext uri="{FF2B5EF4-FFF2-40B4-BE49-F238E27FC236}">
                <a16:creationId xmlns:a16="http://schemas.microsoft.com/office/drawing/2014/main" id="{75E66D67-0EF3-2565-DED1-F7E731A56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081" y="876966"/>
            <a:ext cx="4674919" cy="2835396"/>
          </a:xfrm>
          <a:prstGeom prst="rect">
            <a:avLst/>
          </a:prstGeom>
        </p:spPr>
      </p:pic>
      <p:pic>
        <p:nvPicPr>
          <p:cNvPr id="10" name="Picture 9" descr="A graph with blue dots and red lines&#10;&#10;Description automatically generated">
            <a:extLst>
              <a:ext uri="{FF2B5EF4-FFF2-40B4-BE49-F238E27FC236}">
                <a16:creationId xmlns:a16="http://schemas.microsoft.com/office/drawing/2014/main" id="{F52669C0-580F-80A2-5DD6-099EFEB92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18525"/>
            <a:ext cx="4489401" cy="2616846"/>
          </a:xfrm>
          <a:prstGeom prst="rect">
            <a:avLst/>
          </a:prstGeom>
        </p:spPr>
      </p:pic>
      <p:pic>
        <p:nvPicPr>
          <p:cNvPr id="13" name="Picture 12" descr="A graph with blue dots and red lines&#10;&#10;Description automatically generated">
            <a:extLst>
              <a:ext uri="{FF2B5EF4-FFF2-40B4-BE49-F238E27FC236}">
                <a16:creationId xmlns:a16="http://schemas.microsoft.com/office/drawing/2014/main" id="{6AD9661F-902C-8E69-AB67-B26D7DBD21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667" y="3818525"/>
            <a:ext cx="4582333" cy="2835396"/>
          </a:xfrm>
          <a:prstGeom prst="rect">
            <a:avLst/>
          </a:prstGeom>
        </p:spPr>
      </p:pic>
      <p:sp>
        <p:nvSpPr>
          <p:cNvPr id="16" name="TextBox 15">
            <a:extLst>
              <a:ext uri="{FF2B5EF4-FFF2-40B4-BE49-F238E27FC236}">
                <a16:creationId xmlns:a16="http://schemas.microsoft.com/office/drawing/2014/main" id="{AE41E1D0-478F-DF23-E007-6FE4C3545952}"/>
              </a:ext>
            </a:extLst>
          </p:cNvPr>
          <p:cNvSpPr txBox="1"/>
          <p:nvPr/>
        </p:nvSpPr>
        <p:spPr>
          <a:xfrm>
            <a:off x="762000" y="1371600"/>
            <a:ext cx="35052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Plot: Actual vs Predicted Values</a:t>
            </a:r>
          </a:p>
        </p:txBody>
      </p:sp>
    </p:spTree>
    <p:extLst>
      <p:ext uri="{BB962C8B-B14F-4D97-AF65-F5344CB8AC3E}">
        <p14:creationId xmlns:p14="http://schemas.microsoft.com/office/powerpoint/2010/main" val="31692379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19</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16" name="TextBox 15">
            <a:extLst>
              <a:ext uri="{FF2B5EF4-FFF2-40B4-BE49-F238E27FC236}">
                <a16:creationId xmlns:a16="http://schemas.microsoft.com/office/drawing/2014/main" id="{AE41E1D0-478F-DF23-E007-6FE4C3545952}"/>
              </a:ext>
            </a:extLst>
          </p:cNvPr>
          <p:cNvSpPr txBox="1"/>
          <p:nvPr/>
        </p:nvSpPr>
        <p:spPr>
          <a:xfrm>
            <a:off x="762000" y="1371600"/>
            <a:ext cx="3657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Plot: Residuals vs Predicted Values</a:t>
            </a:r>
          </a:p>
        </p:txBody>
      </p:sp>
      <p:pic>
        <p:nvPicPr>
          <p:cNvPr id="6" name="Picture 5" descr="A graph with blue lines and red dots&#10;&#10;Description automatically generated">
            <a:extLst>
              <a:ext uri="{FF2B5EF4-FFF2-40B4-BE49-F238E27FC236}">
                <a16:creationId xmlns:a16="http://schemas.microsoft.com/office/drawing/2014/main" id="{FE660C5B-4802-A420-345B-CD907760A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759" y="856643"/>
            <a:ext cx="4845122" cy="2885140"/>
          </a:xfrm>
          <a:prstGeom prst="rect">
            <a:avLst/>
          </a:prstGeom>
        </p:spPr>
      </p:pic>
      <p:pic>
        <p:nvPicPr>
          <p:cNvPr id="9" name="Picture 8" descr="A graph showing a graph of blue dots&#10;&#10;Description automatically generated with medium confidence">
            <a:extLst>
              <a:ext uri="{FF2B5EF4-FFF2-40B4-BE49-F238E27FC236}">
                <a16:creationId xmlns:a16="http://schemas.microsoft.com/office/drawing/2014/main" id="{7D7AC947-434F-6F97-3A88-57EE93BB1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116" y="3726543"/>
            <a:ext cx="4702884" cy="3131458"/>
          </a:xfrm>
          <a:prstGeom prst="rect">
            <a:avLst/>
          </a:prstGeom>
        </p:spPr>
      </p:pic>
      <p:pic>
        <p:nvPicPr>
          <p:cNvPr id="14" name="Picture 13" descr="A graph showing a graph of blue and white lines">
            <a:extLst>
              <a:ext uri="{FF2B5EF4-FFF2-40B4-BE49-F238E27FC236}">
                <a16:creationId xmlns:a16="http://schemas.microsoft.com/office/drawing/2014/main" id="{C077EE80-AE5A-CEE9-9150-1C7C253683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29426"/>
            <a:ext cx="4419600" cy="3228574"/>
          </a:xfrm>
          <a:prstGeom prst="rect">
            <a:avLst/>
          </a:prstGeom>
        </p:spPr>
      </p:pic>
    </p:spTree>
    <p:extLst>
      <p:ext uri="{BB962C8B-B14F-4D97-AF65-F5344CB8AC3E}">
        <p14:creationId xmlns:p14="http://schemas.microsoft.com/office/powerpoint/2010/main" val="362112937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22333F-40F5-C679-42D5-6E402B4D24A6}"/>
              </a:ext>
            </a:extLst>
          </p:cNvPr>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730E523-163D-48DD-8C3A-EA4522FD86F2}"/>
              </a:ext>
            </a:extLst>
          </p:cNvPr>
          <p:cNvSpPr txBox="1"/>
          <p:nvPr/>
        </p:nvSpPr>
        <p:spPr>
          <a:xfrm>
            <a:off x="533402" y="774119"/>
            <a:ext cx="34068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panose="02020603050405020304" pitchFamily="18" charset="0"/>
                <a:ea typeface="Calibri"/>
                <a:cs typeface="Times New Roman" panose="02020603050405020304" pitchFamily="18" charset="0"/>
              </a:rPr>
              <a:t>Table of Contents</a:t>
            </a:r>
          </a:p>
        </p:txBody>
      </p:sp>
      <p:sp>
        <p:nvSpPr>
          <p:cNvPr id="3" name="Footer Placeholder 7">
            <a:extLst>
              <a:ext uri="{FF2B5EF4-FFF2-40B4-BE49-F238E27FC236}">
                <a16:creationId xmlns:a16="http://schemas.microsoft.com/office/drawing/2014/main" id="{AD09341E-DB81-7260-E1B4-A20F4EF831F3}"/>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panose="02020603050405020304" pitchFamily="18" charset="0"/>
                <a:cs typeface="Times New Roman" panose="02020603050405020304" pitchFamily="18" charset="0"/>
              </a:rPr>
              <a:t>Minor Project II (20ADC13)</a:t>
            </a:r>
          </a:p>
        </p:txBody>
      </p:sp>
      <p:pic>
        <p:nvPicPr>
          <p:cNvPr id="10" name="Picture 9">
            <a:extLst>
              <a:ext uri="{FF2B5EF4-FFF2-40B4-BE49-F238E27FC236}">
                <a16:creationId xmlns:a16="http://schemas.microsoft.com/office/drawing/2014/main" id="{9A223325-F402-CBDC-7621-16BE392BB8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36527"/>
            <a:ext cx="4208490" cy="670417"/>
          </a:xfrm>
          <a:prstGeom prst="rect">
            <a:avLst/>
          </a:prstGeom>
        </p:spPr>
      </p:pic>
      <p:graphicFrame>
        <p:nvGraphicFramePr>
          <p:cNvPr id="4" name="Table 3">
            <a:extLst>
              <a:ext uri="{FF2B5EF4-FFF2-40B4-BE49-F238E27FC236}">
                <a16:creationId xmlns:a16="http://schemas.microsoft.com/office/drawing/2014/main" id="{22E8337F-144D-56B7-4C44-91D24F1F98AE}"/>
              </a:ext>
            </a:extLst>
          </p:cNvPr>
          <p:cNvGraphicFramePr>
            <a:graphicFrameLocks noGrp="1"/>
          </p:cNvGraphicFramePr>
          <p:nvPr>
            <p:extLst>
              <p:ext uri="{D42A27DB-BD31-4B8C-83A1-F6EECF244321}">
                <p14:modId xmlns:p14="http://schemas.microsoft.com/office/powerpoint/2010/main" val="3072286110"/>
              </p:ext>
            </p:extLst>
          </p:nvPr>
        </p:nvGraphicFramePr>
        <p:xfrm>
          <a:off x="1469316" y="1577942"/>
          <a:ext cx="6858000" cy="4358709"/>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429382814"/>
                    </a:ext>
                  </a:extLst>
                </a:gridCol>
                <a:gridCol w="5143500">
                  <a:extLst>
                    <a:ext uri="{9D8B030D-6E8A-4147-A177-3AD203B41FA5}">
                      <a16:colId xmlns:a16="http://schemas.microsoft.com/office/drawing/2014/main" val="3099214495"/>
                    </a:ext>
                  </a:extLst>
                </a:gridCol>
              </a:tblGrid>
              <a:tr h="484301">
                <a:tc>
                  <a:txBody>
                    <a:bodyPr/>
                    <a:lstStyle/>
                    <a:p>
                      <a:pPr algn="ctr"/>
                      <a:r>
                        <a:rPr lang="en-IN" dirty="0"/>
                        <a:t>S. No.</a:t>
                      </a:r>
                    </a:p>
                  </a:txBody>
                  <a:tcPr/>
                </a:tc>
                <a:tc>
                  <a:txBody>
                    <a:bodyPr/>
                    <a:lstStyle/>
                    <a:p>
                      <a:pPr algn="ctr"/>
                      <a:r>
                        <a:rPr lang="en-IN" dirty="0"/>
                        <a:t>Content</a:t>
                      </a:r>
                    </a:p>
                  </a:txBody>
                  <a:tcPr/>
                </a:tc>
                <a:extLst>
                  <a:ext uri="{0D108BD9-81ED-4DB2-BD59-A6C34878D82A}">
                    <a16:rowId xmlns:a16="http://schemas.microsoft.com/office/drawing/2014/main" val="603815313"/>
                  </a:ext>
                </a:extLst>
              </a:tr>
              <a:tr h="484301">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Abstract</a:t>
                      </a:r>
                    </a:p>
                  </a:txBody>
                  <a:tcPr/>
                </a:tc>
                <a:extLst>
                  <a:ext uri="{0D108BD9-81ED-4DB2-BD59-A6C34878D82A}">
                    <a16:rowId xmlns:a16="http://schemas.microsoft.com/office/drawing/2014/main" val="1378875870"/>
                  </a:ext>
                </a:extLst>
              </a:tr>
              <a:tr h="484301">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Introduction</a:t>
                      </a:r>
                    </a:p>
                  </a:txBody>
                  <a:tcPr/>
                </a:tc>
                <a:extLst>
                  <a:ext uri="{0D108BD9-81ED-4DB2-BD59-A6C34878D82A}">
                    <a16:rowId xmlns:a16="http://schemas.microsoft.com/office/drawing/2014/main" val="1048467158"/>
                  </a:ext>
                </a:extLst>
              </a:tr>
              <a:tr h="484301">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Literature Survey</a:t>
                      </a:r>
                    </a:p>
                  </a:txBody>
                  <a:tcPr/>
                </a:tc>
                <a:extLst>
                  <a:ext uri="{0D108BD9-81ED-4DB2-BD59-A6C34878D82A}">
                    <a16:rowId xmlns:a16="http://schemas.microsoft.com/office/drawing/2014/main" val="2437030232"/>
                  </a:ext>
                </a:extLst>
              </a:tr>
              <a:tr h="484301">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extLst>
                  <a:ext uri="{0D108BD9-81ED-4DB2-BD59-A6C34878D82A}">
                    <a16:rowId xmlns:a16="http://schemas.microsoft.com/office/drawing/2014/main" val="1489266286"/>
                  </a:ext>
                </a:extLst>
              </a:tr>
              <a:tr h="484301">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Results</a:t>
                      </a:r>
                    </a:p>
                  </a:txBody>
                  <a:tcPr/>
                </a:tc>
                <a:extLst>
                  <a:ext uri="{0D108BD9-81ED-4DB2-BD59-A6C34878D82A}">
                    <a16:rowId xmlns:a16="http://schemas.microsoft.com/office/drawing/2014/main" val="3207429217"/>
                  </a:ext>
                </a:extLst>
              </a:tr>
              <a:tr h="484301">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2217206898"/>
                  </a:ext>
                </a:extLst>
              </a:tr>
              <a:tr h="484301">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3213075755"/>
                  </a:ext>
                </a:extLst>
              </a:tr>
              <a:tr h="484301">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Bibliography</a:t>
                      </a:r>
                    </a:p>
                  </a:txBody>
                  <a:tcPr/>
                </a:tc>
                <a:extLst>
                  <a:ext uri="{0D108BD9-81ED-4DB2-BD59-A6C34878D82A}">
                    <a16:rowId xmlns:a16="http://schemas.microsoft.com/office/drawing/2014/main" val="2766370842"/>
                  </a:ext>
                </a:extLst>
              </a:tr>
            </a:tbl>
          </a:graphicData>
        </a:graphic>
      </p:graphicFrame>
    </p:spTree>
    <p:extLst>
      <p:ext uri="{BB962C8B-B14F-4D97-AF65-F5344CB8AC3E}">
        <p14:creationId xmlns:p14="http://schemas.microsoft.com/office/powerpoint/2010/main" val="14324423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20</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pic>
        <p:nvPicPr>
          <p:cNvPr id="6" name="Picture 5" descr="A close-up of numbers">
            <a:extLst>
              <a:ext uri="{FF2B5EF4-FFF2-40B4-BE49-F238E27FC236}">
                <a16:creationId xmlns:a16="http://schemas.microsoft.com/office/drawing/2014/main" id="{DB9BDC94-E2F8-635E-F8F5-929670254007}"/>
              </a:ext>
            </a:extLst>
          </p:cNvPr>
          <p:cNvPicPr>
            <a:picLocks noChangeAspect="1"/>
          </p:cNvPicPr>
          <p:nvPr/>
        </p:nvPicPr>
        <p:blipFill rotWithShape="1">
          <a:blip r:embed="rId3">
            <a:extLst>
              <a:ext uri="{28A0092B-C50C-407E-A947-70E740481C1C}">
                <a14:useLocalDpi xmlns:a14="http://schemas.microsoft.com/office/drawing/2010/main" val="0"/>
              </a:ext>
            </a:extLst>
          </a:blip>
          <a:srcRect l="1180" t="5016" r="23928" b="7210"/>
          <a:stretch/>
        </p:blipFill>
        <p:spPr>
          <a:xfrm>
            <a:off x="381000" y="2623637"/>
            <a:ext cx="8382000" cy="2005196"/>
          </a:xfrm>
          <a:prstGeom prst="rect">
            <a:avLst/>
          </a:prstGeom>
        </p:spPr>
      </p:pic>
      <p:sp>
        <p:nvSpPr>
          <p:cNvPr id="8" name="TextBox 7">
            <a:extLst>
              <a:ext uri="{FF2B5EF4-FFF2-40B4-BE49-F238E27FC236}">
                <a16:creationId xmlns:a16="http://schemas.microsoft.com/office/drawing/2014/main" id="{FB8DAC48-23EB-09D7-2613-D194D7315D8D}"/>
              </a:ext>
            </a:extLst>
          </p:cNvPr>
          <p:cNvSpPr txBox="1"/>
          <p:nvPr/>
        </p:nvSpPr>
        <p:spPr>
          <a:xfrm>
            <a:off x="914400" y="4613593"/>
            <a:ext cx="7315200" cy="369332"/>
          </a:xfrm>
          <a:prstGeom prst="rect">
            <a:avLst/>
          </a:prstGeom>
          <a:noFill/>
        </p:spPr>
        <p:txBody>
          <a:bodyPr wrap="square" rtlCol="0">
            <a:spAutoFit/>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Model - 1 metrics</a:t>
            </a:r>
          </a:p>
        </p:txBody>
      </p:sp>
    </p:spTree>
    <p:extLst>
      <p:ext uri="{BB962C8B-B14F-4D97-AF65-F5344CB8AC3E}">
        <p14:creationId xmlns:p14="http://schemas.microsoft.com/office/powerpoint/2010/main" val="102833485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21</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0" y="6504256"/>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5" name="Content Placeholder 5">
            <a:extLst>
              <a:ext uri="{FF2B5EF4-FFF2-40B4-BE49-F238E27FC236}">
                <a16:creationId xmlns:a16="http://schemas.microsoft.com/office/drawing/2014/main" id="{D7276FBD-3F5D-0EE3-FBD2-15AB56123E26}"/>
              </a:ext>
            </a:extLst>
          </p:cNvPr>
          <p:cNvSpPr>
            <a:spLocks noGrp="1"/>
          </p:cNvSpPr>
          <p:nvPr>
            <p:ph idx="1"/>
          </p:nvPr>
        </p:nvSpPr>
        <p:spPr>
          <a:xfrm>
            <a:off x="717477" y="1066800"/>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Model – 2 : Score Prediction based on match conditions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8" name="Picture 7" descr="A graph of a graph of a graph&#10;&#10;Description automatically generated with medium confidence">
            <a:extLst>
              <a:ext uri="{FF2B5EF4-FFF2-40B4-BE49-F238E27FC236}">
                <a16:creationId xmlns:a16="http://schemas.microsoft.com/office/drawing/2014/main" id="{F94ED373-0913-6CE3-D9D3-3731A903B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523" y="1557877"/>
            <a:ext cx="7239000" cy="5042524"/>
          </a:xfrm>
          <a:prstGeom prst="rect">
            <a:avLst/>
          </a:prstGeom>
        </p:spPr>
      </p:pic>
    </p:spTree>
    <p:extLst>
      <p:ext uri="{BB962C8B-B14F-4D97-AF65-F5344CB8AC3E}">
        <p14:creationId xmlns:p14="http://schemas.microsoft.com/office/powerpoint/2010/main" val="7633343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22</a:t>
            </a:fld>
            <a:endParaRPr lang="en-US" sz="1400" dirty="0">
              <a:solidFill>
                <a:schemeClr val="accent4">
                  <a:lumMod val="75000"/>
                </a:schemeClr>
              </a:solidFill>
              <a:latin typeface="Times New Roman" pitchFamily="18" charset="0"/>
              <a:cs typeface="Times New Roman" pitchFamily="18" charset="0"/>
            </a:endParaRPr>
          </a:p>
        </p:txBody>
      </p:sp>
      <p:sp>
        <p:nvSpPr>
          <p:cNvPr id="2" name="Footer Placeholder 7">
            <a:extLst>
              <a:ext uri="{FF2B5EF4-FFF2-40B4-BE49-F238E27FC236}">
                <a16:creationId xmlns:a16="http://schemas.microsoft.com/office/drawing/2014/main" id="{B5B49AAF-FC4B-DCD4-897D-D2B58C942FA0}"/>
              </a:ext>
            </a:extLst>
          </p:cNvPr>
          <p:cNvSpPr>
            <a:spLocks noGrp="1"/>
          </p:cNvSpPr>
          <p:nvPr>
            <p:ph type="ftr" sz="quarter" idx="11"/>
          </p:nvPr>
        </p:nvSpPr>
        <p:spPr>
          <a:xfrm>
            <a:off x="0" y="6504256"/>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37C9E739-3C12-7787-EB86-E5ABF553C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3" name="TextBox 2">
            <a:extLst>
              <a:ext uri="{FF2B5EF4-FFF2-40B4-BE49-F238E27FC236}">
                <a16:creationId xmlns:a16="http://schemas.microsoft.com/office/drawing/2014/main" id="{183CB10F-D8A9-FAEC-B04B-87543A59D278}"/>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5" name="Content Placeholder 5">
            <a:extLst>
              <a:ext uri="{FF2B5EF4-FFF2-40B4-BE49-F238E27FC236}">
                <a16:creationId xmlns:a16="http://schemas.microsoft.com/office/drawing/2014/main" id="{D7276FBD-3F5D-0EE3-FBD2-15AB56123E26}"/>
              </a:ext>
            </a:extLst>
          </p:cNvPr>
          <p:cNvSpPr>
            <a:spLocks noGrp="1"/>
          </p:cNvSpPr>
          <p:nvPr>
            <p:ph idx="1"/>
          </p:nvPr>
        </p:nvSpPr>
        <p:spPr>
          <a:xfrm>
            <a:off x="717477" y="1066800"/>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Model – 2 : Score Prediction based on match conditions</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7" name="Picture 6" descr="A close up of text&#10;&#10;Description automatically generated">
            <a:extLst>
              <a:ext uri="{FF2B5EF4-FFF2-40B4-BE49-F238E27FC236}">
                <a16:creationId xmlns:a16="http://schemas.microsoft.com/office/drawing/2014/main" id="{F9252FD4-8C43-678D-92AF-113D5C741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77" y="2895600"/>
            <a:ext cx="7736840" cy="1473684"/>
          </a:xfrm>
          <a:prstGeom prst="rect">
            <a:avLst/>
          </a:prstGeom>
        </p:spPr>
      </p:pic>
      <p:sp>
        <p:nvSpPr>
          <p:cNvPr id="6" name="TextBox 5">
            <a:extLst>
              <a:ext uri="{FF2B5EF4-FFF2-40B4-BE49-F238E27FC236}">
                <a16:creationId xmlns:a16="http://schemas.microsoft.com/office/drawing/2014/main" id="{36198C23-7BC9-47B6-46A6-55FBA8F330C0}"/>
              </a:ext>
            </a:extLst>
          </p:cNvPr>
          <p:cNvSpPr txBox="1"/>
          <p:nvPr/>
        </p:nvSpPr>
        <p:spPr>
          <a:xfrm>
            <a:off x="914400" y="4648200"/>
            <a:ext cx="7315200" cy="369332"/>
          </a:xfrm>
          <a:prstGeom prst="rect">
            <a:avLst/>
          </a:prstGeom>
          <a:noFill/>
        </p:spPr>
        <p:txBody>
          <a:bodyPr wrap="square" rtlCol="0">
            <a:spAutoFit/>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Model - 2 metrics</a:t>
            </a:r>
          </a:p>
        </p:txBody>
      </p:sp>
    </p:spTree>
    <p:extLst>
      <p:ext uri="{BB962C8B-B14F-4D97-AF65-F5344CB8AC3E}">
        <p14:creationId xmlns:p14="http://schemas.microsoft.com/office/powerpoint/2010/main" val="369415461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1421-A843-DEF2-DCAB-EFC95CEBE5E9}"/>
              </a:ext>
            </a:extLst>
          </p:cNvPr>
          <p:cNvSpPr>
            <a:spLocks noGrp="1"/>
          </p:cNvSpPr>
          <p:nvPr>
            <p:ph type="title"/>
          </p:nvPr>
        </p:nvSpPr>
        <p:spPr>
          <a:xfrm>
            <a:off x="1752600" y="3224353"/>
            <a:ext cx="5638800" cy="715962"/>
          </a:xfrm>
        </p:spPr>
        <p:txBody>
          <a:bodyPr>
            <a:normAutofit/>
          </a:bodyPr>
          <a:lstStyle/>
          <a:p>
            <a:r>
              <a:rPr lang="en-IN" sz="3600" dirty="0">
                <a:latin typeface="Times New Roman" panose="02020603050405020304" pitchFamily="18" charset="0"/>
                <a:cs typeface="Times New Roman" panose="02020603050405020304" pitchFamily="18" charset="0"/>
                <a:hlinkClick r:id="rId2"/>
              </a:rPr>
              <a:t>Predicted Team for T20</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101D8DC-7569-515F-7239-D448E90C12F9}"/>
              </a:ext>
            </a:extLst>
          </p:cNvPr>
          <p:cNvSpPr>
            <a:spLocks noGrp="1"/>
          </p:cNvSpPr>
          <p:nvPr>
            <p:ph type="ftr" sz="quarter" idx="11"/>
          </p:nvPr>
        </p:nvSpPr>
        <p:spPr/>
        <p:txBody>
          <a:bodyPr/>
          <a:lstStyle/>
          <a:p>
            <a:r>
              <a:rPr lang="en-US"/>
              <a:t>Mini Project (20ITC12)</a:t>
            </a:r>
            <a:endParaRPr lang="en-US" dirty="0"/>
          </a:p>
        </p:txBody>
      </p:sp>
      <p:sp>
        <p:nvSpPr>
          <p:cNvPr id="5" name="Slide Number Placeholder 4">
            <a:extLst>
              <a:ext uri="{FF2B5EF4-FFF2-40B4-BE49-F238E27FC236}">
                <a16:creationId xmlns:a16="http://schemas.microsoft.com/office/drawing/2014/main" id="{0D9B38CE-DBBA-575B-FDF4-4B45E027336D}"/>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a:extLst>
              <a:ext uri="{FF2B5EF4-FFF2-40B4-BE49-F238E27FC236}">
                <a16:creationId xmlns:a16="http://schemas.microsoft.com/office/drawing/2014/main" id="{F93F021D-FD7E-C487-D7C0-450894207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5510" y="56342"/>
            <a:ext cx="4208490" cy="670417"/>
          </a:xfrm>
          <a:prstGeom prst="rect">
            <a:avLst/>
          </a:prstGeom>
        </p:spPr>
      </p:pic>
      <p:sp>
        <p:nvSpPr>
          <p:cNvPr id="8" name="TextBox 7">
            <a:extLst>
              <a:ext uri="{FF2B5EF4-FFF2-40B4-BE49-F238E27FC236}">
                <a16:creationId xmlns:a16="http://schemas.microsoft.com/office/drawing/2014/main" id="{8748B466-95F6-D749-EC64-975F436D48A7}"/>
              </a:ext>
            </a:extLst>
          </p:cNvPr>
          <p:cNvSpPr txBox="1"/>
          <p:nvPr/>
        </p:nvSpPr>
        <p:spPr>
          <a:xfrm>
            <a:off x="762000" y="353746"/>
            <a:ext cx="3657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Results &amp; Discussion</a:t>
            </a:r>
            <a:endParaRPr lang="en-US" b="1" dirty="0"/>
          </a:p>
        </p:txBody>
      </p:sp>
      <p:sp>
        <p:nvSpPr>
          <p:cNvPr id="9" name="TextBox 8">
            <a:extLst>
              <a:ext uri="{FF2B5EF4-FFF2-40B4-BE49-F238E27FC236}">
                <a16:creationId xmlns:a16="http://schemas.microsoft.com/office/drawing/2014/main" id="{21454DA4-8F1F-9E56-0D22-EAC063DC4706}"/>
              </a:ext>
            </a:extLst>
          </p:cNvPr>
          <p:cNvSpPr txBox="1"/>
          <p:nvPr/>
        </p:nvSpPr>
        <p:spPr>
          <a:xfrm>
            <a:off x="2057400" y="2209800"/>
            <a:ext cx="50292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 </a:t>
            </a:r>
            <a:r>
              <a:rPr lang="en-IN" sz="4000" b="1" dirty="0" err="1">
                <a:latin typeface="Times New Roman" panose="02020603050405020304" pitchFamily="18" charset="0"/>
                <a:cs typeface="Times New Roman" panose="02020603050405020304" pitchFamily="18" charset="0"/>
              </a:rPr>
              <a:t>PowerBI</a:t>
            </a:r>
            <a:r>
              <a:rPr lang="en-IN" sz="4000" b="1" dirty="0">
                <a:latin typeface="Times New Roman" panose="02020603050405020304" pitchFamily="18" charset="0"/>
                <a:cs typeface="Times New Roman" panose="02020603050405020304" pitchFamily="18" charset="0"/>
              </a:rPr>
              <a:t> report on </a:t>
            </a:r>
          </a:p>
        </p:txBody>
      </p:sp>
    </p:spTree>
    <p:extLst>
      <p:ext uri="{BB962C8B-B14F-4D97-AF65-F5344CB8AC3E}">
        <p14:creationId xmlns:p14="http://schemas.microsoft.com/office/powerpoint/2010/main" val="333590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33BB8B-B501-8BBC-1ABE-8E096A8431C3}"/>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7" name="TextBox 6">
            <a:extLst>
              <a:ext uri="{FF2B5EF4-FFF2-40B4-BE49-F238E27FC236}">
                <a16:creationId xmlns:a16="http://schemas.microsoft.com/office/drawing/2014/main" id="{46E0E598-1D72-B338-F224-CC88F51249E7}"/>
              </a:ext>
            </a:extLst>
          </p:cNvPr>
          <p:cNvSpPr txBox="1"/>
          <p:nvPr/>
        </p:nvSpPr>
        <p:spPr>
          <a:xfrm>
            <a:off x="609601" y="2153393"/>
            <a:ext cx="81651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latin typeface="Times New Roman"/>
                <a:ea typeface="+mn-lt"/>
                <a:cs typeface="+mn-lt"/>
              </a:rPr>
              <a:t>The Cricket Data Analytics project has demonstrated the power of data science in cricket by analysing historical match data and player statistics to inform strategic decisions. Utilizing machine learning models for predicting outcomes and player performances, the project offers valuable insights to teams, analysts, and fans. Our comprehensive approach, including robust data preprocessing, model training, and advanced visualizations, ensures that insights are accessible and actionable. This project lays a strong foundation for future advancements in cricket analytics, highlighting the importance of data-driven decision-making in enhancing strategies and performance.</a:t>
            </a:r>
            <a:endParaRPr lang="en-US" sz="2000" dirty="0">
              <a:latin typeface="Times New Roman"/>
              <a:ea typeface="+mn-lt"/>
              <a:cs typeface="+mn-lt"/>
            </a:endParaRPr>
          </a:p>
        </p:txBody>
      </p:sp>
      <p:sp>
        <p:nvSpPr>
          <p:cNvPr id="2" name="Footer Placeholder 7">
            <a:extLst>
              <a:ext uri="{FF2B5EF4-FFF2-40B4-BE49-F238E27FC236}">
                <a16:creationId xmlns:a16="http://schemas.microsoft.com/office/drawing/2014/main" id="{71C127B1-1287-C89D-0D13-2BDB54B1EFB1}"/>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8" name="Picture 7">
            <a:extLst>
              <a:ext uri="{FF2B5EF4-FFF2-40B4-BE49-F238E27FC236}">
                <a16:creationId xmlns:a16="http://schemas.microsoft.com/office/drawing/2014/main" id="{ED387FC6-BC51-BEA6-A98F-DA0EFC2511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4" name="TextBox 3">
            <a:extLst>
              <a:ext uri="{FF2B5EF4-FFF2-40B4-BE49-F238E27FC236}">
                <a16:creationId xmlns:a16="http://schemas.microsoft.com/office/drawing/2014/main" id="{F3163727-3B39-759D-6081-ECDD746D634D}"/>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Conclusion</a:t>
            </a:r>
            <a:endParaRPr lang="en-US" b="1" dirty="0"/>
          </a:p>
        </p:txBody>
      </p:sp>
    </p:spTree>
    <p:extLst>
      <p:ext uri="{BB962C8B-B14F-4D97-AF65-F5344CB8AC3E}">
        <p14:creationId xmlns:p14="http://schemas.microsoft.com/office/powerpoint/2010/main" val="414379211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90455D-E8E6-F93A-4A40-4497B22E0569}"/>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2" name="Footer Placeholder 7">
            <a:extLst>
              <a:ext uri="{FF2B5EF4-FFF2-40B4-BE49-F238E27FC236}">
                <a16:creationId xmlns:a16="http://schemas.microsoft.com/office/drawing/2014/main" id="{D83717CD-03C0-E772-C9C1-36F3D0702506}"/>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DAF58EBB-0828-D4D4-E0ED-6967D65AF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8" name="TextBox 7">
            <a:extLst>
              <a:ext uri="{FF2B5EF4-FFF2-40B4-BE49-F238E27FC236}">
                <a16:creationId xmlns:a16="http://schemas.microsoft.com/office/drawing/2014/main" id="{F4C1FAB4-AA31-FA3B-5115-2CBCCD4E6FD6}"/>
              </a:ext>
            </a:extLst>
          </p:cNvPr>
          <p:cNvSpPr txBox="1"/>
          <p:nvPr/>
        </p:nvSpPr>
        <p:spPr>
          <a:xfrm>
            <a:off x="641539" y="1846171"/>
            <a:ext cx="749393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mn-lt"/>
              </a:rPr>
              <a:t>The future scope of this cricket data analytics project includes expanding data sources to cover diverse formats like Test matches and T20s, integrating real-time data for live analytics, and applying advanced machine learning techniques for player performance and match outcome predictions. Additionally, incorporating NLP for analyzing commentary and social media sentiments will enhance strategic insights. Enhancing visualization with interactive dashboards and developing a web-based or mobile platform will make the insights more accessible and user-friendly, fostering a more connected and informed cricket community.</a:t>
            </a:r>
            <a:endParaRPr lang="en-US"/>
          </a:p>
        </p:txBody>
      </p:sp>
      <p:sp>
        <p:nvSpPr>
          <p:cNvPr id="5" name="TextBox 4">
            <a:extLst>
              <a:ext uri="{FF2B5EF4-FFF2-40B4-BE49-F238E27FC236}">
                <a16:creationId xmlns:a16="http://schemas.microsoft.com/office/drawing/2014/main" id="{07ED0352-543D-9039-D196-91E4EC4B2D64}"/>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Future Scope</a:t>
            </a:r>
            <a:endParaRPr lang="en-US" b="1" dirty="0"/>
          </a:p>
        </p:txBody>
      </p:sp>
    </p:spTree>
    <p:extLst>
      <p:ext uri="{BB962C8B-B14F-4D97-AF65-F5344CB8AC3E}">
        <p14:creationId xmlns:p14="http://schemas.microsoft.com/office/powerpoint/2010/main" val="271079362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90455D-E8E6-F93A-4A40-4497B22E0569}"/>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2" name="Footer Placeholder 7">
            <a:extLst>
              <a:ext uri="{FF2B5EF4-FFF2-40B4-BE49-F238E27FC236}">
                <a16:creationId xmlns:a16="http://schemas.microsoft.com/office/drawing/2014/main" id="{D83717CD-03C0-E772-C9C1-36F3D0702506}"/>
              </a:ext>
            </a:extLst>
          </p:cNvPr>
          <p:cNvSpPr>
            <a:spLocks noGrp="1"/>
          </p:cNvSpPr>
          <p:nvPr>
            <p:ph type="ftr" sz="quarter" idx="11"/>
          </p:nvPr>
        </p:nvSpPr>
        <p:spPr>
          <a:xfrm>
            <a:off x="21516" y="6471361"/>
            <a:ext cx="2895600" cy="365125"/>
          </a:xfrm>
        </p:spPr>
        <p:txBody>
          <a:bodyPr/>
          <a:lstStyle/>
          <a:p>
            <a:r>
              <a:rPr lang="en-US" sz="1400">
                <a:solidFill>
                  <a:schemeClr val="accent4">
                    <a:lumMod val="75000"/>
                  </a:schemeClr>
                </a:solidFill>
                <a:latin typeface="Times New Roman"/>
                <a:cs typeface="Times New Roman"/>
              </a:rPr>
              <a:t>Minor Project II (20ADC13)</a:t>
            </a:r>
          </a:p>
        </p:txBody>
      </p:sp>
      <p:pic>
        <p:nvPicPr>
          <p:cNvPr id="4" name="Picture 3">
            <a:extLst>
              <a:ext uri="{FF2B5EF4-FFF2-40B4-BE49-F238E27FC236}">
                <a16:creationId xmlns:a16="http://schemas.microsoft.com/office/drawing/2014/main" id="{DAF58EBB-0828-D4D4-E0ED-6967D65AF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8" name="TextBox 7">
            <a:extLst>
              <a:ext uri="{FF2B5EF4-FFF2-40B4-BE49-F238E27FC236}">
                <a16:creationId xmlns:a16="http://schemas.microsoft.com/office/drawing/2014/main" id="{F4C1FAB4-AA31-FA3B-5115-2CBCCD4E6FD6}"/>
              </a:ext>
            </a:extLst>
          </p:cNvPr>
          <p:cNvSpPr txBox="1"/>
          <p:nvPr/>
        </p:nvSpPr>
        <p:spPr>
          <a:xfrm>
            <a:off x="641539" y="1846169"/>
            <a:ext cx="749393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ea typeface="+mn-lt"/>
                <a:cs typeface="+mn-lt"/>
              </a:rPr>
              <a:t>[1]</a:t>
            </a:r>
            <a:r>
              <a:rPr lang="en-US" sz="2000">
                <a:ea typeface="+mn-lt"/>
                <a:cs typeface="+mn-lt"/>
              </a:rPr>
              <a:t> James, G., Witten, D., Hastie, T., &amp; </a:t>
            </a:r>
            <a:r>
              <a:rPr lang="en-US" sz="2000" err="1">
                <a:ea typeface="+mn-lt"/>
                <a:cs typeface="+mn-lt"/>
              </a:rPr>
              <a:t>Tibshirani</a:t>
            </a:r>
            <a:r>
              <a:rPr lang="en-US" sz="2000">
                <a:ea typeface="+mn-lt"/>
                <a:cs typeface="+mn-lt"/>
              </a:rPr>
              <a:t>, R. (2013). An Introduction to Statistical Learning with Applications in R. Springer. </a:t>
            </a:r>
            <a:endParaRPr lang="en-US">
              <a:ea typeface="+mn-lt"/>
              <a:cs typeface="+mn-lt"/>
            </a:endParaRPr>
          </a:p>
          <a:p>
            <a:pPr algn="just"/>
            <a:r>
              <a:rPr lang="en-US" sz="2000" b="1">
                <a:ea typeface="+mn-lt"/>
                <a:cs typeface="+mn-lt"/>
              </a:rPr>
              <a:t>[2]</a:t>
            </a:r>
            <a:r>
              <a:rPr lang="en-US" sz="2000">
                <a:ea typeface="+mn-lt"/>
                <a:cs typeface="+mn-lt"/>
              </a:rPr>
              <a:t> Kuhn, M., &amp; Johnson, K. (2013). Applied Predictive Modeling. Springer. </a:t>
            </a:r>
            <a:endParaRPr lang="en-US">
              <a:ea typeface="+mn-lt"/>
              <a:cs typeface="+mn-lt"/>
            </a:endParaRPr>
          </a:p>
          <a:p>
            <a:pPr algn="just"/>
            <a:r>
              <a:rPr lang="en-US" sz="2000" b="1">
                <a:ea typeface="+mn-lt"/>
                <a:cs typeface="+mn-lt"/>
              </a:rPr>
              <a:t>[3]</a:t>
            </a:r>
            <a:r>
              <a:rPr lang="en-US" sz="2000">
                <a:ea typeface="+mn-lt"/>
                <a:cs typeface="+mn-lt"/>
              </a:rPr>
              <a:t> Swartz, T. B., &amp; Gill, P. S. (2010). An analysis of cricket performance using Duckworth/Lewis. European Journal of Operational Research, 200(3), 775-784. </a:t>
            </a:r>
            <a:endParaRPr lang="en-US">
              <a:ea typeface="+mn-lt"/>
              <a:cs typeface="+mn-lt"/>
            </a:endParaRPr>
          </a:p>
          <a:p>
            <a:pPr algn="just"/>
            <a:r>
              <a:rPr lang="en-US" sz="2000" b="1">
                <a:ea typeface="+mn-lt"/>
                <a:cs typeface="+mn-lt"/>
              </a:rPr>
              <a:t>[4]</a:t>
            </a:r>
            <a:r>
              <a:rPr lang="en-US" sz="2000">
                <a:ea typeface="+mn-lt"/>
                <a:cs typeface="+mn-lt"/>
              </a:rPr>
              <a:t> Bailey, M. J., &amp; Clarke, S. R. (2006). Predicting the match outcome in one day international cricket matches, while the game is in progress. Journal of Sports Science and Medicine, 5(4), 480. </a:t>
            </a:r>
            <a:endParaRPr lang="en-US">
              <a:ea typeface="+mn-lt"/>
              <a:cs typeface="+mn-lt"/>
            </a:endParaRPr>
          </a:p>
          <a:p>
            <a:pPr algn="just"/>
            <a:r>
              <a:rPr lang="en-US" sz="2000" b="1">
                <a:ea typeface="+mn-lt"/>
                <a:cs typeface="+mn-lt"/>
              </a:rPr>
              <a:t>[5]</a:t>
            </a:r>
            <a:r>
              <a:rPr lang="en-US" sz="2000">
                <a:ea typeface="+mn-lt"/>
                <a:cs typeface="+mn-lt"/>
              </a:rPr>
              <a:t> Jain, S., &amp; Shah, K. (2021). Predictive Analysis of Cricket Players’ Performance Using Machine Learning Techniques. International Journal of Computer Applications, 174(15), 23-28. </a:t>
            </a:r>
            <a:endParaRPr lang="en-US">
              <a:ea typeface="Calibri"/>
              <a:cs typeface="Calibri"/>
            </a:endParaRPr>
          </a:p>
        </p:txBody>
      </p:sp>
      <p:sp>
        <p:nvSpPr>
          <p:cNvPr id="5" name="TextBox 4">
            <a:extLst>
              <a:ext uri="{FF2B5EF4-FFF2-40B4-BE49-F238E27FC236}">
                <a16:creationId xmlns:a16="http://schemas.microsoft.com/office/drawing/2014/main" id="{07ED0352-543D-9039-D196-91E4EC4B2D64}"/>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Calibri"/>
                <a:cs typeface="Times New Roman"/>
              </a:rPr>
              <a:t>Bibliography</a:t>
            </a:r>
            <a:endParaRPr lang="en-US"/>
          </a:p>
        </p:txBody>
      </p:sp>
    </p:spTree>
    <p:extLst>
      <p:ext uri="{BB962C8B-B14F-4D97-AF65-F5344CB8AC3E}">
        <p14:creationId xmlns:p14="http://schemas.microsoft.com/office/powerpoint/2010/main" val="191118831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BA32C-6887-C0E8-B955-A8C9DEACBC72}"/>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4" name="TextBox 3">
            <a:extLst>
              <a:ext uri="{FF2B5EF4-FFF2-40B4-BE49-F238E27FC236}">
                <a16:creationId xmlns:a16="http://schemas.microsoft.com/office/drawing/2014/main" id="{FBB42FE4-FA51-FECD-DD32-5AFD76502243}"/>
              </a:ext>
            </a:extLst>
          </p:cNvPr>
          <p:cNvSpPr txBox="1"/>
          <p:nvPr/>
        </p:nvSpPr>
        <p:spPr>
          <a:xfrm>
            <a:off x="2422359" y="2844226"/>
            <a:ext cx="481983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0" b="1" dirty="0">
                <a:latin typeface="Times New Roman" panose="02020603050405020304" pitchFamily="18" charset="0"/>
                <a:ea typeface="Calibri"/>
                <a:cs typeface="Times New Roman" panose="02020603050405020304" pitchFamily="18" charset="0"/>
              </a:rPr>
              <a:t>Thank You</a:t>
            </a:r>
            <a:endParaRPr lang="en-US" sz="7000" b="1" dirty="0">
              <a:latin typeface="Times New Roman" panose="02020603050405020304" pitchFamily="18" charset="0"/>
              <a:cs typeface="Times New Roman" panose="02020603050405020304" pitchFamily="18" charset="0"/>
            </a:endParaRPr>
          </a:p>
        </p:txBody>
      </p:sp>
      <p:sp>
        <p:nvSpPr>
          <p:cNvPr id="2" name="Footer Placeholder 7">
            <a:extLst>
              <a:ext uri="{FF2B5EF4-FFF2-40B4-BE49-F238E27FC236}">
                <a16:creationId xmlns:a16="http://schemas.microsoft.com/office/drawing/2014/main" id="{D24EC938-6D8C-C5F8-97D7-368877BFC485}"/>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5" name="Picture 4">
            <a:extLst>
              <a:ext uri="{FF2B5EF4-FFF2-40B4-BE49-F238E27FC236}">
                <a16:creationId xmlns:a16="http://schemas.microsoft.com/office/drawing/2014/main" id="{4BAF061B-829D-1B05-B40C-4FA55207E9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Tree>
    <p:extLst>
      <p:ext uri="{BB962C8B-B14F-4D97-AF65-F5344CB8AC3E}">
        <p14:creationId xmlns:p14="http://schemas.microsoft.com/office/powerpoint/2010/main" val="37243049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7E12E2-AB2C-A9D0-8942-EC929BCC420F}"/>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a:extLst>
              <a:ext uri="{FF2B5EF4-FFF2-40B4-BE49-F238E27FC236}">
                <a16:creationId xmlns:a16="http://schemas.microsoft.com/office/drawing/2014/main" id="{A93D1879-D9CE-E5F1-C900-392C8EA2A6C0}"/>
              </a:ext>
            </a:extLst>
          </p:cNvPr>
          <p:cNvSpPr txBox="1"/>
          <p:nvPr/>
        </p:nvSpPr>
        <p:spPr>
          <a:xfrm>
            <a:off x="3041230" y="3090446"/>
            <a:ext cx="358209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b="1" dirty="0">
                <a:latin typeface="Times New Roman" panose="02020603050405020304" pitchFamily="18" charset="0"/>
                <a:ea typeface="Calibri"/>
                <a:cs typeface="Times New Roman" panose="02020603050405020304" pitchFamily="18" charset="0"/>
              </a:rPr>
              <a:t>Any Queries?....</a:t>
            </a:r>
            <a:endParaRPr lang="en-US" sz="3800" b="1" dirty="0">
              <a:latin typeface="Times New Roman" panose="02020603050405020304" pitchFamily="18" charset="0"/>
              <a:cs typeface="Times New Roman" panose="02020603050405020304" pitchFamily="18" charset="0"/>
            </a:endParaRPr>
          </a:p>
        </p:txBody>
      </p:sp>
      <p:sp>
        <p:nvSpPr>
          <p:cNvPr id="2" name="Footer Placeholder 7">
            <a:extLst>
              <a:ext uri="{FF2B5EF4-FFF2-40B4-BE49-F238E27FC236}">
                <a16:creationId xmlns:a16="http://schemas.microsoft.com/office/drawing/2014/main" id="{180A32AA-7CBF-5F79-0CB8-F66EC3A20DCD}"/>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5" name="Picture 4">
            <a:extLst>
              <a:ext uri="{FF2B5EF4-FFF2-40B4-BE49-F238E27FC236}">
                <a16:creationId xmlns:a16="http://schemas.microsoft.com/office/drawing/2014/main" id="{1C111A87-C90E-DF29-3656-FB5E77D1BE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Tree>
    <p:extLst>
      <p:ext uri="{BB962C8B-B14F-4D97-AF65-F5344CB8AC3E}">
        <p14:creationId xmlns:p14="http://schemas.microsoft.com/office/powerpoint/2010/main" val="14510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22333F-40F5-C679-42D5-6E402B4D24A6}"/>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8" name="TextBox 7">
            <a:extLst>
              <a:ext uri="{FF2B5EF4-FFF2-40B4-BE49-F238E27FC236}">
                <a16:creationId xmlns:a16="http://schemas.microsoft.com/office/drawing/2014/main" id="{3730E523-163D-48DD-8C3A-EA4522FD86F2}"/>
              </a:ext>
            </a:extLst>
          </p:cNvPr>
          <p:cNvSpPr txBox="1"/>
          <p:nvPr/>
        </p:nvSpPr>
        <p:spPr>
          <a:xfrm>
            <a:off x="1066802" y="531378"/>
            <a:ext cx="34068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panose="02020603050405020304" pitchFamily="18" charset="0"/>
                <a:ea typeface="Calibri"/>
                <a:cs typeface="Times New Roman" panose="02020603050405020304" pitchFamily="18" charset="0"/>
              </a:rPr>
              <a:t>Abstract</a:t>
            </a:r>
          </a:p>
        </p:txBody>
      </p:sp>
      <p:sp>
        <p:nvSpPr>
          <p:cNvPr id="9" name="TextBox 8">
            <a:extLst>
              <a:ext uri="{FF2B5EF4-FFF2-40B4-BE49-F238E27FC236}">
                <a16:creationId xmlns:a16="http://schemas.microsoft.com/office/drawing/2014/main" id="{BA61BFAC-BCF1-317A-9473-A22B79D913F7}"/>
              </a:ext>
            </a:extLst>
          </p:cNvPr>
          <p:cNvSpPr txBox="1"/>
          <p:nvPr/>
        </p:nvSpPr>
        <p:spPr>
          <a:xfrm>
            <a:off x="838200" y="1843950"/>
            <a:ext cx="774987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panose="02020603050405020304" pitchFamily="18" charset="0"/>
                <a:cs typeface="Times New Roman" panose="02020603050405020304" pitchFamily="18" charset="0"/>
              </a:rPr>
              <a:t>Cricket is transforming with data analytics, moving beyond intuition to advanced statistical methods. This project analyzes key metrics like strike rate and dismissal patterns to optimize team selection and training. Statistical models predict player performance, aiding strategic decisions and in-match adjustments. Machine learning analyzes vast datasets, identifying patterns in data. Using India vs Australia match data, the project provides specific insights. Data visualization through charts and dashboards empowers real-time analysis and decision-making. This approach exemplifies how analytics enhances player performance, team strategies, and fosters a data-driven cricket management evolution.</a:t>
            </a:r>
          </a:p>
        </p:txBody>
      </p:sp>
      <p:sp>
        <p:nvSpPr>
          <p:cNvPr id="3" name="Footer Placeholder 7">
            <a:extLst>
              <a:ext uri="{FF2B5EF4-FFF2-40B4-BE49-F238E27FC236}">
                <a16:creationId xmlns:a16="http://schemas.microsoft.com/office/drawing/2014/main" id="{A0358EF0-0E24-213A-B204-BF4886E5505C}"/>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2" name="Picture 1">
            <a:extLst>
              <a:ext uri="{FF2B5EF4-FFF2-40B4-BE49-F238E27FC236}">
                <a16:creationId xmlns:a16="http://schemas.microsoft.com/office/drawing/2014/main" id="{48707E89-89D2-0CE9-5519-00D050A1A3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122574"/>
            <a:ext cx="4208490" cy="670417"/>
          </a:xfrm>
          <a:prstGeom prst="rect">
            <a:avLst/>
          </a:prstGeom>
        </p:spPr>
      </p:pic>
    </p:spTree>
    <p:extLst>
      <p:ext uri="{BB962C8B-B14F-4D97-AF65-F5344CB8AC3E}">
        <p14:creationId xmlns:p14="http://schemas.microsoft.com/office/powerpoint/2010/main" val="297599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6445" y="425119"/>
            <a:ext cx="6324600" cy="1143000"/>
          </a:xfrm>
          <a:prstGeom prst="rect">
            <a:avLst/>
          </a:prstGeom>
        </p:spPr>
        <p:txBody>
          <a:bodyPr vert="horz" lIns="91440" tIns="45720" rIns="91440" bIns="45720" rtlCol="0" anchor="ctr">
            <a:normAutofit/>
          </a:bodyPr>
          <a:lstStyle/>
          <a:p>
            <a:pPr>
              <a:defRPr/>
            </a:pPr>
            <a:r>
              <a:rPr lang="en-US" sz="2800" b="1" dirty="0">
                <a:latin typeface="Times New Roman"/>
                <a:cs typeface="Times New Roman"/>
              </a:rPr>
              <a:t>Introduction</a:t>
            </a:r>
            <a:endParaRPr lang="en-US" sz="2800" b="1" dirty="0">
              <a:latin typeface="Times New Roman" panose="02020603050405020304" pitchFamily="18" charset="0"/>
              <a:cs typeface="Times New Roman" panose="02020603050405020304" pitchFamily="18" charset="0"/>
            </a:endParaRPr>
          </a:p>
          <a:p>
            <a:pPr lvl="0">
              <a:defRPr/>
            </a:pPr>
            <a:endParaRPr lang="en-US" sz="2800" b="1" dirty="0">
              <a:latin typeface="Times New Roman" panose="02020603050405020304" pitchFamily="18" charset="0"/>
              <a:cs typeface="Times New Roman" panose="02020603050405020304" pitchFamily="18" charset="0"/>
            </a:endParaRPr>
          </a:p>
        </p:txBody>
      </p:sp>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4</a:t>
            </a:fld>
            <a:endParaRPr lang="en-US" sz="1400" dirty="0">
              <a:solidFill>
                <a:schemeClr val="accent4">
                  <a:lumMod val="75000"/>
                </a:schemeClr>
              </a:solidFill>
              <a:latin typeface="Times New Roman" pitchFamily="18" charset="0"/>
              <a:cs typeface="Times New Roman" pitchFamily="18" charset="0"/>
            </a:endParaRPr>
          </a:p>
        </p:txBody>
      </p:sp>
      <p:sp>
        <p:nvSpPr>
          <p:cNvPr id="3" name="Footer Placeholder 7">
            <a:extLst>
              <a:ext uri="{FF2B5EF4-FFF2-40B4-BE49-F238E27FC236}">
                <a16:creationId xmlns:a16="http://schemas.microsoft.com/office/drawing/2014/main" id="{5E918A5F-C4FC-2D80-8B12-BBCBEE1EB7ED}"/>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7" name="Picture 6">
            <a:extLst>
              <a:ext uri="{FF2B5EF4-FFF2-40B4-BE49-F238E27FC236}">
                <a16:creationId xmlns:a16="http://schemas.microsoft.com/office/drawing/2014/main" id="{0C7FF15B-E007-3CCD-7948-3AE40F620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89913"/>
            <a:ext cx="4208490" cy="670417"/>
          </a:xfrm>
          <a:prstGeom prst="rect">
            <a:avLst/>
          </a:prstGeom>
        </p:spPr>
      </p:pic>
      <p:sp>
        <p:nvSpPr>
          <p:cNvPr id="6" name="Content Placeholder 5">
            <a:extLst>
              <a:ext uri="{FF2B5EF4-FFF2-40B4-BE49-F238E27FC236}">
                <a16:creationId xmlns:a16="http://schemas.microsoft.com/office/drawing/2014/main" id="{11F987DF-1639-E8D6-12DC-E578F1E28417}"/>
              </a:ext>
            </a:extLst>
          </p:cNvPr>
          <p:cNvSpPr>
            <a:spLocks noGrp="1"/>
          </p:cNvSpPr>
          <p:nvPr>
            <p:ph idx="1"/>
          </p:nvPr>
        </p:nvSpPr>
        <p:spPr>
          <a:xfrm>
            <a:off x="611394" y="1331830"/>
            <a:ext cx="8229600" cy="45259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Overview</a:t>
            </a:r>
          </a:p>
          <a:p>
            <a:endParaRPr lang="en-US"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Data analytics is revolutionizing cricket by moving beyond intuition to data-driven decision-making. This project analyzes strike rate, economy rate, and dismissal patterns to optimize team selection and player performance. Insights from statistical analysis enable tailored training programs and predictive models to adjust strategies for a competitive edge. Data visualization transforms complex data into actionable insights through charts and interactive dashboards, empowering informed decisions for winning performances. This project exemplifies how data can enhance player performance and team strategies, marking a new era in cricket.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6445" y="188828"/>
            <a:ext cx="6324600" cy="1143000"/>
          </a:xfrm>
          <a:prstGeom prst="rect">
            <a:avLst/>
          </a:prstGeom>
        </p:spPr>
        <p:txBody>
          <a:bodyPr vert="horz" lIns="91440" tIns="45720" rIns="91440" bIns="45720" rtlCol="0" anchor="ctr">
            <a:normAutofit/>
          </a:bodyPr>
          <a:lstStyle/>
          <a:p>
            <a:pPr lvl="0">
              <a:defRPr/>
            </a:pPr>
            <a:r>
              <a:rPr lang="en-US" sz="2800" b="1" dirty="0">
                <a:latin typeface="Times New Roman"/>
                <a:cs typeface="Times New Roman"/>
              </a:rPr>
              <a:t>Introduction</a:t>
            </a:r>
            <a:endParaRPr lang="en-US" sz="2800" b="1" dirty="0">
              <a:latin typeface="Times New Roman" panose="02020603050405020304" pitchFamily="18" charset="0"/>
              <a:cs typeface="Times New Roman" panose="02020603050405020304" pitchFamily="18" charset="0"/>
            </a:endParaRPr>
          </a:p>
        </p:txBody>
      </p:sp>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5</a:t>
            </a:fld>
            <a:endParaRPr lang="en-US" sz="1400" dirty="0">
              <a:solidFill>
                <a:schemeClr val="accent4">
                  <a:lumMod val="75000"/>
                </a:schemeClr>
              </a:solidFill>
              <a:latin typeface="Times New Roman" pitchFamily="18" charset="0"/>
              <a:cs typeface="Times New Roman" pitchFamily="18" charset="0"/>
            </a:endParaRPr>
          </a:p>
        </p:txBody>
      </p:sp>
      <p:sp>
        <p:nvSpPr>
          <p:cNvPr id="3" name="Footer Placeholder 7">
            <a:extLst>
              <a:ext uri="{FF2B5EF4-FFF2-40B4-BE49-F238E27FC236}">
                <a16:creationId xmlns:a16="http://schemas.microsoft.com/office/drawing/2014/main" id="{5E918A5F-C4FC-2D80-8B12-BBCBEE1EB7ED}"/>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7" name="Picture 6">
            <a:extLst>
              <a:ext uri="{FF2B5EF4-FFF2-40B4-BE49-F238E27FC236}">
                <a16:creationId xmlns:a16="http://schemas.microsoft.com/office/drawing/2014/main" id="{0C7FF15B-E007-3CCD-7948-3AE40F620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89913"/>
            <a:ext cx="4208490" cy="670417"/>
          </a:xfrm>
          <a:prstGeom prst="rect">
            <a:avLst/>
          </a:prstGeom>
        </p:spPr>
      </p:pic>
      <p:sp>
        <p:nvSpPr>
          <p:cNvPr id="6" name="Content Placeholder 5">
            <a:extLst>
              <a:ext uri="{FF2B5EF4-FFF2-40B4-BE49-F238E27FC236}">
                <a16:creationId xmlns:a16="http://schemas.microsoft.com/office/drawing/2014/main" id="{11F987DF-1639-E8D6-12DC-E578F1E28417}"/>
              </a:ext>
            </a:extLst>
          </p:cNvPr>
          <p:cNvSpPr>
            <a:spLocks noGrp="1"/>
          </p:cNvSpPr>
          <p:nvPr>
            <p:ph idx="1"/>
          </p:nvPr>
        </p:nvSpPr>
        <p:spPr>
          <a:xfrm>
            <a:off x="611394" y="1331830"/>
            <a:ext cx="8229600" cy="4525963"/>
          </a:xfrm>
        </p:spPr>
        <p:txBody>
          <a:bodyPr>
            <a:normAutofit lnSpcReduction="10000"/>
          </a:bodyPr>
          <a:lstStyle/>
          <a:p>
            <a:pPr marL="0" indent="0">
              <a:buNone/>
            </a:pPr>
            <a:r>
              <a:rPr lang="en-US" sz="2800" b="1" dirty="0">
                <a:latin typeface="Times New Roman" panose="02020603050405020304" pitchFamily="18" charset="0"/>
                <a:cs typeface="Times New Roman" panose="02020603050405020304" pitchFamily="18" charset="0"/>
              </a:rPr>
              <a:t>Problem Statement</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Cricket has traditionally relied on intuition and conventional metrics, but this approach falls short in optimizing player performance and team strategies. This project addresses this gap by developing a comprehensive framework for analyzing cricket data using advanced statistical methods. By moving beyond traditional averages, it aims to uncover deeper insights into player strengths and weaknesses and broader team dynamics. The goal is to democratize access to actionable insights through advanced statistical models and data visualization, revolutionizing cricket strategies. This initiative aspires to enhance performance and competitiveness, driving informed decision-making and elevated standards of play.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25069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6445" y="188828"/>
            <a:ext cx="6324600" cy="1143000"/>
          </a:xfrm>
          <a:prstGeom prst="rect">
            <a:avLst/>
          </a:prstGeom>
        </p:spPr>
        <p:txBody>
          <a:bodyPr vert="horz" lIns="91440" tIns="45720" rIns="91440" bIns="45720" rtlCol="0" anchor="ctr">
            <a:normAutofit/>
          </a:bodyPr>
          <a:lstStyle/>
          <a:p>
            <a:pPr lvl="0">
              <a:defRPr/>
            </a:pPr>
            <a:r>
              <a:rPr lang="en-US" sz="2800" b="1" dirty="0">
                <a:latin typeface="Times New Roman"/>
                <a:cs typeface="Times New Roman"/>
              </a:rPr>
              <a:t>Introduction</a:t>
            </a:r>
            <a:endParaRPr lang="en-US" sz="2800" b="1" dirty="0">
              <a:latin typeface="Times New Roman" panose="02020603050405020304" pitchFamily="18" charset="0"/>
              <a:cs typeface="Times New Roman" panose="02020603050405020304" pitchFamily="18" charset="0"/>
            </a:endParaRPr>
          </a:p>
        </p:txBody>
      </p:sp>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6</a:t>
            </a:fld>
            <a:endParaRPr lang="en-US" sz="1400" dirty="0">
              <a:solidFill>
                <a:schemeClr val="accent4">
                  <a:lumMod val="75000"/>
                </a:schemeClr>
              </a:solidFill>
              <a:latin typeface="Times New Roman" pitchFamily="18" charset="0"/>
              <a:cs typeface="Times New Roman" pitchFamily="18" charset="0"/>
            </a:endParaRPr>
          </a:p>
        </p:txBody>
      </p:sp>
      <p:sp>
        <p:nvSpPr>
          <p:cNvPr id="3" name="Footer Placeholder 7">
            <a:extLst>
              <a:ext uri="{FF2B5EF4-FFF2-40B4-BE49-F238E27FC236}">
                <a16:creationId xmlns:a16="http://schemas.microsoft.com/office/drawing/2014/main" id="{5E918A5F-C4FC-2D80-8B12-BBCBEE1EB7ED}"/>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7" name="Picture 6">
            <a:extLst>
              <a:ext uri="{FF2B5EF4-FFF2-40B4-BE49-F238E27FC236}">
                <a16:creationId xmlns:a16="http://schemas.microsoft.com/office/drawing/2014/main" id="{0C7FF15B-E007-3CCD-7948-3AE40F620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89913"/>
            <a:ext cx="4208490" cy="670417"/>
          </a:xfrm>
          <a:prstGeom prst="rect">
            <a:avLst/>
          </a:prstGeom>
        </p:spPr>
      </p:pic>
      <p:sp>
        <p:nvSpPr>
          <p:cNvPr id="6" name="Content Placeholder 5">
            <a:extLst>
              <a:ext uri="{FF2B5EF4-FFF2-40B4-BE49-F238E27FC236}">
                <a16:creationId xmlns:a16="http://schemas.microsoft.com/office/drawing/2014/main" id="{11F987DF-1639-E8D6-12DC-E578F1E28417}"/>
              </a:ext>
            </a:extLst>
          </p:cNvPr>
          <p:cNvSpPr>
            <a:spLocks noGrp="1"/>
          </p:cNvSpPr>
          <p:nvPr>
            <p:ph idx="1"/>
          </p:nvPr>
        </p:nvSpPr>
        <p:spPr>
          <a:xfrm>
            <a:off x="855690" y="1007744"/>
            <a:ext cx="8229600" cy="57317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Introduction to Data</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0BC2B3-EDD0-2407-054A-E449EE39633B}"/>
              </a:ext>
            </a:extLst>
          </p:cNvPr>
          <p:cNvPicPr>
            <a:picLocks noChangeAspect="1"/>
          </p:cNvPicPr>
          <p:nvPr/>
        </p:nvPicPr>
        <p:blipFill>
          <a:blip r:embed="rId3"/>
          <a:stretch>
            <a:fillRect/>
          </a:stretch>
        </p:blipFill>
        <p:spPr>
          <a:xfrm>
            <a:off x="777242" y="1600202"/>
            <a:ext cx="2067213" cy="3962953"/>
          </a:xfrm>
          <a:prstGeom prst="rect">
            <a:avLst/>
          </a:prstGeom>
        </p:spPr>
      </p:pic>
      <p:pic>
        <p:nvPicPr>
          <p:cNvPr id="9" name="Picture 8">
            <a:extLst>
              <a:ext uri="{FF2B5EF4-FFF2-40B4-BE49-F238E27FC236}">
                <a16:creationId xmlns:a16="http://schemas.microsoft.com/office/drawing/2014/main" id="{5D672703-E49C-D0D3-CD20-BFB4FFBE110F}"/>
              </a:ext>
            </a:extLst>
          </p:cNvPr>
          <p:cNvPicPr>
            <a:picLocks noChangeAspect="1"/>
          </p:cNvPicPr>
          <p:nvPr/>
        </p:nvPicPr>
        <p:blipFill>
          <a:blip r:embed="rId4"/>
          <a:stretch>
            <a:fillRect/>
          </a:stretch>
        </p:blipFill>
        <p:spPr>
          <a:xfrm>
            <a:off x="4170132" y="1570862"/>
            <a:ext cx="4196628" cy="3990384"/>
          </a:xfrm>
          <a:prstGeom prst="rect">
            <a:avLst/>
          </a:prstGeom>
        </p:spPr>
      </p:pic>
      <p:sp>
        <p:nvSpPr>
          <p:cNvPr id="10" name="TextBox 9">
            <a:extLst>
              <a:ext uri="{FF2B5EF4-FFF2-40B4-BE49-F238E27FC236}">
                <a16:creationId xmlns:a16="http://schemas.microsoft.com/office/drawing/2014/main" id="{366C724C-B537-97D1-BDBA-63E443E36B13}"/>
              </a:ext>
            </a:extLst>
          </p:cNvPr>
          <p:cNvSpPr txBox="1"/>
          <p:nvPr/>
        </p:nvSpPr>
        <p:spPr>
          <a:xfrm>
            <a:off x="1324291" y="5561248"/>
            <a:ext cx="973110" cy="307777"/>
          </a:xfrm>
          <a:prstGeom prst="rect">
            <a:avLst/>
          </a:prstGeom>
          <a:noFill/>
        </p:spPr>
        <p:txBody>
          <a:bodyPr wrap="square" rtlCol="0">
            <a:spAutoFit/>
          </a:bodyPr>
          <a:lstStyle/>
          <a:p>
            <a:r>
              <a:rPr lang="en-IN" sz="1400" dirty="0"/>
              <a:t>Figure-1</a:t>
            </a:r>
          </a:p>
        </p:txBody>
      </p:sp>
      <p:sp>
        <p:nvSpPr>
          <p:cNvPr id="12" name="TextBox 11">
            <a:extLst>
              <a:ext uri="{FF2B5EF4-FFF2-40B4-BE49-F238E27FC236}">
                <a16:creationId xmlns:a16="http://schemas.microsoft.com/office/drawing/2014/main" id="{0639B734-72E4-F37F-4602-BAD201559341}"/>
              </a:ext>
            </a:extLst>
          </p:cNvPr>
          <p:cNvSpPr txBox="1"/>
          <p:nvPr/>
        </p:nvSpPr>
        <p:spPr>
          <a:xfrm>
            <a:off x="6007935" y="5513498"/>
            <a:ext cx="973110" cy="307777"/>
          </a:xfrm>
          <a:prstGeom prst="rect">
            <a:avLst/>
          </a:prstGeom>
          <a:noFill/>
        </p:spPr>
        <p:txBody>
          <a:bodyPr wrap="square" rtlCol="0">
            <a:spAutoFit/>
          </a:bodyPr>
          <a:lstStyle/>
          <a:p>
            <a:r>
              <a:rPr lang="en-IN" sz="1400" dirty="0"/>
              <a:t>Figure-2</a:t>
            </a:r>
          </a:p>
        </p:txBody>
      </p:sp>
      <p:sp>
        <p:nvSpPr>
          <p:cNvPr id="13" name="TextBox 12">
            <a:extLst>
              <a:ext uri="{FF2B5EF4-FFF2-40B4-BE49-F238E27FC236}">
                <a16:creationId xmlns:a16="http://schemas.microsoft.com/office/drawing/2014/main" id="{CB4DEAAA-295B-9B28-12EA-93719513295F}"/>
              </a:ext>
            </a:extLst>
          </p:cNvPr>
          <p:cNvSpPr txBox="1"/>
          <p:nvPr/>
        </p:nvSpPr>
        <p:spPr>
          <a:xfrm>
            <a:off x="656446" y="5873468"/>
            <a:ext cx="7710315"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Figure-1 contains the structure of the </a:t>
            </a:r>
            <a:r>
              <a:rPr lang="en-IN" dirty="0" err="1">
                <a:latin typeface="Times New Roman" panose="02020603050405020304" pitchFamily="18" charset="0"/>
                <a:cs typeface="Times New Roman" panose="02020603050405020304" pitchFamily="18" charset="0"/>
              </a:rPr>
              <a:t>json</a:t>
            </a:r>
            <a:r>
              <a:rPr lang="en-IN" dirty="0">
                <a:latin typeface="Times New Roman" panose="02020603050405020304" pitchFamily="18" charset="0"/>
                <a:cs typeface="Times New Roman" panose="02020603050405020304" pitchFamily="18" charset="0"/>
              </a:rPr>
              <a:t> file and Figure-2 contains the structure of a ball data.</a:t>
            </a:r>
          </a:p>
        </p:txBody>
      </p:sp>
    </p:spTree>
    <p:extLst>
      <p:ext uri="{BB962C8B-B14F-4D97-AF65-F5344CB8AC3E}">
        <p14:creationId xmlns:p14="http://schemas.microsoft.com/office/powerpoint/2010/main" val="5201171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223FDEE-FF0D-C2E5-7ABA-A89B7437453D}"/>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8" name="TextBox 7">
            <a:extLst>
              <a:ext uri="{FF2B5EF4-FFF2-40B4-BE49-F238E27FC236}">
                <a16:creationId xmlns:a16="http://schemas.microsoft.com/office/drawing/2014/main" id="{69C4036A-4ED3-AD35-E2FC-63B3B2281FAC}"/>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Literature Survey</a:t>
            </a:r>
            <a:endParaRPr lang="en-US" b="1" dirty="0"/>
          </a:p>
        </p:txBody>
      </p:sp>
      <p:sp>
        <p:nvSpPr>
          <p:cNvPr id="3" name="Footer Placeholder 7">
            <a:extLst>
              <a:ext uri="{FF2B5EF4-FFF2-40B4-BE49-F238E27FC236}">
                <a16:creationId xmlns:a16="http://schemas.microsoft.com/office/drawing/2014/main" id="{F90DB9BE-EA55-0397-06C7-26F24405896A}"/>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2" name="Picture 1">
            <a:extLst>
              <a:ext uri="{FF2B5EF4-FFF2-40B4-BE49-F238E27FC236}">
                <a16:creationId xmlns:a16="http://schemas.microsoft.com/office/drawing/2014/main" id="{418966EE-0902-E80C-638E-D39105DFAE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8540"/>
            <a:ext cx="4208490" cy="670417"/>
          </a:xfrm>
          <a:prstGeom prst="rect">
            <a:avLst/>
          </a:prstGeom>
        </p:spPr>
      </p:pic>
      <p:graphicFrame>
        <p:nvGraphicFramePr>
          <p:cNvPr id="7" name="Table 6">
            <a:extLst>
              <a:ext uri="{FF2B5EF4-FFF2-40B4-BE49-F238E27FC236}">
                <a16:creationId xmlns:a16="http://schemas.microsoft.com/office/drawing/2014/main" id="{850FC6FB-AC70-8AD9-5944-2E7436FF334A}"/>
              </a:ext>
            </a:extLst>
          </p:cNvPr>
          <p:cNvGraphicFramePr>
            <a:graphicFrameLocks noGrp="1"/>
          </p:cNvGraphicFramePr>
          <p:nvPr>
            <p:extLst>
              <p:ext uri="{D42A27DB-BD31-4B8C-83A1-F6EECF244321}">
                <p14:modId xmlns:p14="http://schemas.microsoft.com/office/powerpoint/2010/main" val="1581705422"/>
              </p:ext>
            </p:extLst>
          </p:nvPr>
        </p:nvGraphicFramePr>
        <p:xfrm>
          <a:off x="1467970" y="1714500"/>
          <a:ext cx="6143224" cy="3987256"/>
        </p:xfrm>
        <a:graphic>
          <a:graphicData uri="http://schemas.openxmlformats.org/drawingml/2006/table">
            <a:tbl>
              <a:tblPr firstRow="1" bandRow="1">
                <a:tableStyleId>{5C22544A-7EE6-4342-B048-85BDC9FD1C3A}</a:tableStyleId>
              </a:tblPr>
              <a:tblGrid>
                <a:gridCol w="3071612">
                  <a:extLst>
                    <a:ext uri="{9D8B030D-6E8A-4147-A177-3AD203B41FA5}">
                      <a16:colId xmlns:a16="http://schemas.microsoft.com/office/drawing/2014/main" val="2071553318"/>
                    </a:ext>
                  </a:extLst>
                </a:gridCol>
                <a:gridCol w="3071612">
                  <a:extLst>
                    <a:ext uri="{9D8B030D-6E8A-4147-A177-3AD203B41FA5}">
                      <a16:colId xmlns:a16="http://schemas.microsoft.com/office/drawing/2014/main" val="3566722694"/>
                    </a:ext>
                  </a:extLst>
                </a:gridCol>
              </a:tblGrid>
              <a:tr h="1036544">
                <a:tc>
                  <a:txBody>
                    <a:bodyPr/>
                    <a:lstStyle/>
                    <a:p>
                      <a:pPr algn="ctr"/>
                      <a:r>
                        <a:rPr lang="en-US" dirty="0">
                          <a:latin typeface="Times New Roman" panose="02020603050405020304" pitchFamily="18" charset="0"/>
                          <a:cs typeface="Times New Roman" panose="02020603050405020304" pitchFamily="18" charset="0"/>
                        </a:rPr>
                        <a:t>Paper Title</a:t>
                      </a: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Predicting the Outcome of ODI Cricket Matches: A Team Composition Based Approach</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7255900"/>
                  </a:ext>
                </a:extLst>
              </a:tr>
              <a:tr h="423796">
                <a:tc>
                  <a:txBody>
                    <a:bodyPr/>
                    <a:lstStyle/>
                    <a:p>
                      <a:r>
                        <a:rPr lang="en-US">
                          <a:latin typeface="Times New Roman" panose="02020603050405020304" pitchFamily="18" charset="0"/>
                          <a:cs typeface="Times New Roman" panose="02020603050405020304" pitchFamily="18" charset="0"/>
                        </a:rPr>
                        <a:t>Year Of Publication</a:t>
                      </a:r>
                    </a:p>
                  </a:txBody>
                  <a:tcPr/>
                </a:tc>
                <a:tc>
                  <a:txBody>
                    <a:bodyPr/>
                    <a:lstStyle/>
                    <a:p>
                      <a:r>
                        <a:rPr lang="en-US">
                          <a:latin typeface="Times New Roman" panose="02020603050405020304" pitchFamily="18" charset="0"/>
                          <a:cs typeface="Times New Roman" panose="02020603050405020304" pitchFamily="18" charset="0"/>
                        </a:rPr>
                        <a:t>2016</a:t>
                      </a:r>
                    </a:p>
                  </a:txBody>
                  <a:tcPr/>
                </a:tc>
                <a:extLst>
                  <a:ext uri="{0D108BD9-81ED-4DB2-BD59-A6C34878D82A}">
                    <a16:rowId xmlns:a16="http://schemas.microsoft.com/office/drawing/2014/main" val="739732955"/>
                  </a:ext>
                </a:extLst>
              </a:tr>
              <a:tr h="423796">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Conference details</a:t>
                      </a:r>
                      <a:endParaRPr lang="en-US">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4113966004"/>
                  </a:ext>
                </a:extLst>
              </a:tr>
              <a:tr h="1417067">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Dataset used</a:t>
                      </a:r>
                      <a:endParaRPr lang="en-US">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800" b="1" i="0" u="none" strike="noStrike" noProof="0">
                          <a:latin typeface="Times New Roman" panose="02020603050405020304" pitchFamily="18" charset="0"/>
                          <a:cs typeface="Times New Roman" panose="02020603050405020304" pitchFamily="18" charset="0"/>
                        </a:rPr>
                        <a:t>Source:</a:t>
                      </a:r>
                      <a:r>
                        <a:rPr lang="en-US" sz="1800" b="0" i="0" u="none" strike="noStrike" noProof="0">
                          <a:latin typeface="Times New Roman" panose="02020603050405020304" pitchFamily="18" charset="0"/>
                          <a:cs typeface="Times New Roman" panose="02020603050405020304" pitchFamily="18" charset="0"/>
                        </a:rPr>
                        <a:t> ESPN Cricinfo [reference 13]</a:t>
                      </a:r>
                      <a:endParaRPr lang="en-US">
                        <a:latin typeface="Times New Roman" panose="02020603050405020304" pitchFamily="18" charset="0"/>
                        <a:cs typeface="Times New Roman" panose="02020603050405020304" pitchFamily="18" charset="0"/>
                      </a:endParaRPr>
                    </a:p>
                    <a:p>
                      <a:pPr lvl="0">
                        <a:buNone/>
                      </a:pPr>
                      <a:r>
                        <a:rPr lang="en-US" sz="1800" b="1" i="0" u="none" strike="noStrike" noProof="0">
                          <a:latin typeface="Times New Roman" panose="02020603050405020304" pitchFamily="18" charset="0"/>
                          <a:cs typeface="Times New Roman" panose="02020603050405020304" pitchFamily="18" charset="0"/>
                        </a:rPr>
                        <a:t>Timeframe:</a:t>
                      </a:r>
                      <a:r>
                        <a:rPr lang="en-US" sz="1800" b="0" i="0" u="none" strike="noStrike" noProof="0">
                          <a:latin typeface="Times New Roman" panose="02020603050405020304" pitchFamily="18" charset="0"/>
                          <a:cs typeface="Times New Roman" panose="02020603050405020304" pitchFamily="18" charset="0"/>
                        </a:rPr>
                        <a:t> 2010-2014 ODI matches (excluding rain-interrupted/tied matches)</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9673038"/>
                  </a:ext>
                </a:extLst>
              </a:tr>
              <a:tr h="423796">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Tasks</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Predicting the winner of an ODI cricket match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4422731"/>
                  </a:ext>
                </a:extLst>
              </a:tr>
            </a:tbl>
          </a:graphicData>
        </a:graphic>
      </p:graphicFrame>
    </p:spTree>
    <p:extLst>
      <p:ext uri="{BB962C8B-B14F-4D97-AF65-F5344CB8AC3E}">
        <p14:creationId xmlns:p14="http://schemas.microsoft.com/office/powerpoint/2010/main" val="30665910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223FDEE-FF0D-C2E5-7ABA-A89B7437453D}"/>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Footer Placeholder 7">
            <a:extLst>
              <a:ext uri="{FF2B5EF4-FFF2-40B4-BE49-F238E27FC236}">
                <a16:creationId xmlns:a16="http://schemas.microsoft.com/office/drawing/2014/main" id="{F90DB9BE-EA55-0397-06C7-26F24405896A}"/>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2" name="Picture 1">
            <a:extLst>
              <a:ext uri="{FF2B5EF4-FFF2-40B4-BE49-F238E27FC236}">
                <a16:creationId xmlns:a16="http://schemas.microsoft.com/office/drawing/2014/main" id="{418966EE-0902-E80C-638E-D39105DFAE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8540"/>
            <a:ext cx="4208490" cy="670417"/>
          </a:xfrm>
          <a:prstGeom prst="rect">
            <a:avLst/>
          </a:prstGeom>
        </p:spPr>
      </p:pic>
      <p:graphicFrame>
        <p:nvGraphicFramePr>
          <p:cNvPr id="7" name="Table 6">
            <a:extLst>
              <a:ext uri="{FF2B5EF4-FFF2-40B4-BE49-F238E27FC236}">
                <a16:creationId xmlns:a16="http://schemas.microsoft.com/office/drawing/2014/main" id="{850FC6FB-AC70-8AD9-5944-2E7436FF334A}"/>
              </a:ext>
            </a:extLst>
          </p:cNvPr>
          <p:cNvGraphicFramePr>
            <a:graphicFrameLocks noGrp="1"/>
          </p:cNvGraphicFramePr>
          <p:nvPr>
            <p:extLst>
              <p:ext uri="{D42A27DB-BD31-4B8C-83A1-F6EECF244321}">
                <p14:modId xmlns:p14="http://schemas.microsoft.com/office/powerpoint/2010/main" val="971287374"/>
              </p:ext>
            </p:extLst>
          </p:nvPr>
        </p:nvGraphicFramePr>
        <p:xfrm>
          <a:off x="1479176" y="1479176"/>
          <a:ext cx="6143222" cy="4904356"/>
        </p:xfrm>
        <a:graphic>
          <a:graphicData uri="http://schemas.openxmlformats.org/drawingml/2006/table">
            <a:tbl>
              <a:tblPr firstRow="1" bandRow="1">
                <a:tableStyleId>{5C22544A-7EE6-4342-B048-85BDC9FD1C3A}</a:tableStyleId>
              </a:tblPr>
              <a:tblGrid>
                <a:gridCol w="3071611">
                  <a:extLst>
                    <a:ext uri="{9D8B030D-6E8A-4147-A177-3AD203B41FA5}">
                      <a16:colId xmlns:a16="http://schemas.microsoft.com/office/drawing/2014/main" val="2071553318"/>
                    </a:ext>
                  </a:extLst>
                </a:gridCol>
                <a:gridCol w="3071611">
                  <a:extLst>
                    <a:ext uri="{9D8B030D-6E8A-4147-A177-3AD203B41FA5}">
                      <a16:colId xmlns:a16="http://schemas.microsoft.com/office/drawing/2014/main" val="3566722694"/>
                    </a:ext>
                  </a:extLst>
                </a:gridCol>
              </a:tblGrid>
              <a:tr h="756397">
                <a:tc>
                  <a:txBody>
                    <a:bodyPr/>
                    <a:lstStyle/>
                    <a:p>
                      <a:r>
                        <a:rPr lang="en-US" dirty="0">
                          <a:latin typeface="Times New Roman" panose="02020603050405020304" pitchFamily="18" charset="0"/>
                          <a:cs typeface="Times New Roman" panose="02020603050405020304" pitchFamily="18" charset="0"/>
                        </a:rPr>
                        <a:t>Paper Title</a:t>
                      </a: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Analysing the performance of the Indian Cricket Team using Weighted Association Rule Mining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7255900"/>
                  </a:ext>
                </a:extLst>
              </a:tr>
              <a:tr h="423796">
                <a:tc>
                  <a:txBody>
                    <a:bodyPr/>
                    <a:lstStyle/>
                    <a:p>
                      <a:r>
                        <a:rPr lang="en-US">
                          <a:latin typeface="Times New Roman" panose="02020603050405020304" pitchFamily="18" charset="0"/>
                          <a:cs typeface="Times New Roman" panose="02020603050405020304" pitchFamily="18" charset="0"/>
                        </a:rPr>
                        <a:t>Year Of Publication</a:t>
                      </a:r>
                    </a:p>
                  </a:txBody>
                  <a:tcPr/>
                </a:tc>
                <a:tc>
                  <a:txBody>
                    <a:bodyPr/>
                    <a:lstStyle/>
                    <a:p>
                      <a:r>
                        <a:rPr lang="en-US">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739732955"/>
                  </a:ext>
                </a:extLst>
              </a:tr>
              <a:tr h="423796">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Conference details</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2018 International Conference on Computing, Power and Communication Technologies (GUCON)</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3966004"/>
                  </a:ext>
                </a:extLst>
              </a:tr>
              <a:tr h="420220">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Dataset used</a:t>
                      </a:r>
                      <a:endParaRPr lang="en-US">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800" b="0" i="0" u="none" strike="noStrike" noProof="0">
                          <a:latin typeface="Times New Roman" panose="02020603050405020304" pitchFamily="18" charset="0"/>
                          <a:cs typeface="Times New Roman" panose="02020603050405020304" pitchFamily="18" charset="0"/>
                        </a:rPr>
                        <a:t>ODI cricket matches played by India against Sri Lanka and South Africa from 2008 to 2017</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9673038"/>
                  </a:ext>
                </a:extLst>
              </a:tr>
              <a:tr h="423796">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Tasks</a:t>
                      </a:r>
                      <a:endParaRPr lang="en-US">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800" b="0" i="0" u="none" strike="noStrike" noProof="0" dirty="0">
                          <a:latin typeface="Times New Roman" panose="02020603050405020304" pitchFamily="18" charset="0"/>
                          <a:cs typeface="Times New Roman" panose="02020603050405020304" pitchFamily="18" charset="0"/>
                        </a:rPr>
                        <a:t>Identify frequent patterns between match attributes and outcome.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4422731"/>
                  </a:ext>
                </a:extLst>
              </a:tr>
            </a:tbl>
          </a:graphicData>
        </a:graphic>
      </p:graphicFrame>
      <p:sp>
        <p:nvSpPr>
          <p:cNvPr id="4" name="TextBox 3">
            <a:extLst>
              <a:ext uri="{FF2B5EF4-FFF2-40B4-BE49-F238E27FC236}">
                <a16:creationId xmlns:a16="http://schemas.microsoft.com/office/drawing/2014/main" id="{9493EF8F-EA67-A869-960A-15B2795E7977}"/>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Literature Survey</a:t>
            </a:r>
            <a:endParaRPr lang="en-US" b="1" dirty="0"/>
          </a:p>
        </p:txBody>
      </p:sp>
    </p:spTree>
    <p:extLst>
      <p:ext uri="{BB962C8B-B14F-4D97-AF65-F5344CB8AC3E}">
        <p14:creationId xmlns:p14="http://schemas.microsoft.com/office/powerpoint/2010/main" val="3084345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a:spLocks noGrp="1"/>
          </p:cNvSpPr>
          <p:nvPr>
            <p:ph idx="1"/>
          </p:nvPr>
        </p:nvSpPr>
        <p:spPr>
          <a:xfrm>
            <a:off x="609602" y="1397840"/>
            <a:ext cx="8072391" cy="5106414"/>
          </a:xfrm>
        </p:spPr>
        <p:txBody>
          <a:bodyPr vert="horz" lIns="91440" tIns="45720" rIns="91440" bIns="45720" rtlCol="0" anchor="t">
            <a:noAutofit/>
          </a:bodyPr>
          <a:lstStyle/>
          <a:p>
            <a:pPr marL="0" indent="0">
              <a:buNone/>
            </a:pPr>
            <a:r>
              <a:rPr lang="en-IN" sz="2000" b="1" dirty="0">
                <a:latin typeface="Times New Roman" panose="02020603050405020304" pitchFamily="18" charset="0"/>
                <a:ea typeface="+mn-lt"/>
                <a:cs typeface="Times New Roman" panose="02020603050405020304" pitchFamily="18" charset="0"/>
              </a:rPr>
              <a:t>1. Data Collection and Preprocessing</a:t>
            </a:r>
            <a:endParaRPr lang="en-IN"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800" dirty="0">
                <a:latin typeface="Times New Roman" panose="02020603050405020304" pitchFamily="18" charset="0"/>
                <a:ea typeface="+mn-lt"/>
                <a:cs typeface="Times New Roman" panose="02020603050405020304" pitchFamily="18" charset="0"/>
              </a:rPr>
              <a:t>Acquire cricket match data from official database of cricksheet.org.</a:t>
            </a:r>
            <a:endParaRPr lang="en-IN"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800" dirty="0">
                <a:latin typeface="Times New Roman" panose="02020603050405020304" pitchFamily="18" charset="0"/>
                <a:ea typeface="+mn-lt"/>
                <a:cs typeface="Times New Roman" panose="02020603050405020304" pitchFamily="18" charset="0"/>
              </a:rPr>
              <a:t>Preprocess data to ensure consistency, handle missing values, and format data for analysis.</a:t>
            </a:r>
          </a:p>
          <a:p>
            <a:pPr lvl="1">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ea typeface="+mn-lt"/>
                <a:cs typeface="Times New Roman" panose="02020603050405020304" pitchFamily="18" charset="0"/>
              </a:rPr>
              <a:t>2. Feature Engineering</a:t>
            </a:r>
            <a:endParaRPr lang="en-IN" dirty="0">
              <a:latin typeface="Times New Roman" panose="02020603050405020304" pitchFamily="18" charset="0"/>
              <a:ea typeface="Calibri"/>
              <a:cs typeface="Times New Roman" panose="02020603050405020304" pitchFamily="18" charset="0"/>
            </a:endParaRPr>
          </a:p>
          <a:p>
            <a:pPr lvl="1">
              <a:buFont typeface="Arial" panose="020B0604020202020204" pitchFamily="34" charset="0"/>
              <a:buChar char="•"/>
            </a:pPr>
            <a:r>
              <a:rPr lang="en-IN" sz="1800" dirty="0">
                <a:latin typeface="Times New Roman" panose="02020603050405020304" pitchFamily="18" charset="0"/>
                <a:ea typeface="+mn-lt"/>
                <a:cs typeface="Times New Roman" panose="02020603050405020304" pitchFamily="18" charset="0"/>
              </a:rPr>
              <a:t>Identify and engineer relevant features to enhance predictive power.</a:t>
            </a:r>
            <a:endParaRPr lang="en-IN"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800" dirty="0">
                <a:latin typeface="Times New Roman" panose="02020603050405020304" pitchFamily="18" charset="0"/>
                <a:ea typeface="+mn-lt"/>
                <a:cs typeface="Times New Roman" panose="02020603050405020304" pitchFamily="18" charset="0"/>
              </a:rPr>
              <a:t>Calculate key metrics like batting averages, strike rates, and economy rates.</a:t>
            </a:r>
          </a:p>
          <a:p>
            <a:pPr lvl="1">
              <a:buFont typeface="Arial" panose="020B0604020202020204" pitchFamily="34" charset="0"/>
              <a:buChar char="•"/>
            </a:pPr>
            <a:endParaRPr lang="en-IN" sz="1800" dirty="0">
              <a:latin typeface="Times New Roman" panose="02020603050405020304" pitchFamily="18" charset="0"/>
              <a:ea typeface="Calibri"/>
              <a:cs typeface="Times New Roman" panose="02020603050405020304" pitchFamily="18" charset="0"/>
            </a:endParaRPr>
          </a:p>
          <a:p>
            <a:pPr marL="0" indent="0">
              <a:spcBef>
                <a:spcPts val="480"/>
              </a:spcBef>
              <a:buNone/>
            </a:pPr>
            <a:r>
              <a:rPr lang="en-IN" sz="2000" b="1" dirty="0">
                <a:latin typeface="Times New Roman" panose="02020603050405020304" pitchFamily="18" charset="0"/>
                <a:ea typeface="+mn-lt"/>
                <a:cs typeface="Times New Roman" panose="02020603050405020304" pitchFamily="18" charset="0"/>
              </a:rPr>
              <a:t>3. </a:t>
            </a:r>
            <a:r>
              <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Visualization and Interpretation</a:t>
            </a:r>
            <a:endParaRPr lang="en-IN" sz="1200" dirty="0"/>
          </a:p>
          <a:p>
            <a:pPr marL="747522" lvl="1" indent="-347472">
              <a:spcBef>
                <a:spcPts val="480"/>
              </a:spcBef>
              <a:buFont typeface="Arial" panose="020B0604020202020204" pitchFamily="34" charset="0"/>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Visualize insights with plots, charts, and dashboards for stakeholder comprehension.</a:t>
            </a:r>
            <a:endParaRPr lang="en-IN" sz="1800" dirty="0"/>
          </a:p>
          <a:p>
            <a:pPr marL="747522" lvl="1" indent="-347472">
              <a:spcBef>
                <a:spcPts val="480"/>
              </a:spcBef>
              <a:buFont typeface="Arial" panose="020B0604020202020204" pitchFamily="34" charset="0"/>
              <a:buChar char="•"/>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interactive tools for deeper data exploration and actionable insights</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800" dirty="0"/>
          </a:p>
          <a:p>
            <a:pPr marL="0" indent="0">
              <a:buNone/>
            </a:pPr>
            <a:endParaRPr lang="en-IN" sz="2000" dirty="0">
              <a:latin typeface="Times New Roman" panose="02020603050405020304" pitchFamily="18" charset="0"/>
              <a:ea typeface="Calibri"/>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1" name="Slide Number Placeholder 9"/>
          <p:cNvSpPr>
            <a:spLocks noGrp="1"/>
          </p:cNvSpPr>
          <p:nvPr>
            <p:ph type="sldNum" sz="quarter" idx="12"/>
          </p:nvPr>
        </p:nvSpPr>
        <p:spPr>
          <a:xfrm>
            <a:off x="6737874" y="6475214"/>
            <a:ext cx="2133600" cy="365125"/>
          </a:xfrm>
        </p:spPr>
        <p:txBody>
          <a:bodyPr/>
          <a:lstStyle/>
          <a:p>
            <a:fld id="{B6F15528-21DE-4FAA-801E-634DDDAF4B2B}" type="slidenum">
              <a:rPr lang="en-US" sz="1400">
                <a:solidFill>
                  <a:schemeClr val="accent4">
                    <a:lumMod val="75000"/>
                  </a:schemeClr>
                </a:solidFill>
                <a:latin typeface="Times New Roman" pitchFamily="18" charset="0"/>
                <a:cs typeface="Times New Roman" pitchFamily="18" charset="0"/>
              </a:rPr>
              <a:pPr/>
              <a:t>9</a:t>
            </a:fld>
            <a:endParaRPr lang="en-US" sz="1400" dirty="0">
              <a:solidFill>
                <a:schemeClr val="accent4">
                  <a:lumMod val="75000"/>
                </a:schemeClr>
              </a:solidFill>
              <a:latin typeface="Times New Roman" pitchFamily="18" charset="0"/>
              <a:cs typeface="Times New Roman" pitchFamily="18" charset="0"/>
            </a:endParaRPr>
          </a:p>
        </p:txBody>
      </p:sp>
      <p:sp>
        <p:nvSpPr>
          <p:cNvPr id="3" name="Footer Placeholder 7">
            <a:extLst>
              <a:ext uri="{FF2B5EF4-FFF2-40B4-BE49-F238E27FC236}">
                <a16:creationId xmlns:a16="http://schemas.microsoft.com/office/drawing/2014/main" id="{1BCEEAE9-4392-4A8D-C448-787972405099}"/>
              </a:ext>
            </a:extLst>
          </p:cNvPr>
          <p:cNvSpPr>
            <a:spLocks noGrp="1"/>
          </p:cNvSpPr>
          <p:nvPr>
            <p:ph type="ftr" sz="quarter" idx="11"/>
          </p:nvPr>
        </p:nvSpPr>
        <p:spPr>
          <a:xfrm>
            <a:off x="21516" y="6471361"/>
            <a:ext cx="2895600" cy="365125"/>
          </a:xfrm>
        </p:spPr>
        <p:txBody>
          <a:bodyPr/>
          <a:lstStyle/>
          <a:p>
            <a:r>
              <a:rPr lang="en-US" sz="1400" dirty="0">
                <a:solidFill>
                  <a:schemeClr val="accent4">
                    <a:lumMod val="75000"/>
                  </a:schemeClr>
                </a:solidFill>
                <a:latin typeface="Times New Roman"/>
                <a:cs typeface="Times New Roman"/>
              </a:rPr>
              <a:t>Minor Project II (20ADC13)</a:t>
            </a:r>
          </a:p>
        </p:txBody>
      </p:sp>
      <p:pic>
        <p:nvPicPr>
          <p:cNvPr id="5" name="Picture 4">
            <a:extLst>
              <a:ext uri="{FF2B5EF4-FFF2-40B4-BE49-F238E27FC236}">
                <a16:creationId xmlns:a16="http://schemas.microsoft.com/office/drawing/2014/main" id="{888E345C-AE17-4C99-00FE-50BA977DF1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277" y="175506"/>
            <a:ext cx="4208490" cy="670417"/>
          </a:xfrm>
          <a:prstGeom prst="rect">
            <a:avLst/>
          </a:prstGeom>
        </p:spPr>
      </p:pic>
      <p:sp>
        <p:nvSpPr>
          <p:cNvPr id="2" name="TextBox 1">
            <a:extLst>
              <a:ext uri="{FF2B5EF4-FFF2-40B4-BE49-F238E27FC236}">
                <a16:creationId xmlns:a16="http://schemas.microsoft.com/office/drawing/2014/main" id="{5EE1F72B-1BB9-EC53-4FE9-703FFFF24740}"/>
              </a:ext>
            </a:extLst>
          </p:cNvPr>
          <p:cNvSpPr txBox="1"/>
          <p:nvPr/>
        </p:nvSpPr>
        <p:spPr>
          <a:xfrm>
            <a:off x="762002" y="353746"/>
            <a:ext cx="30225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Times New Roman"/>
              </a:rPr>
              <a:t>Methodology</a:t>
            </a:r>
            <a:endParaRPr lang="en-US" b="1"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1522</Words>
  <Application>Microsoft Office PowerPoint</Application>
  <PresentationFormat>On-screen Show (4:3)</PresentationFormat>
  <Paragraphs>191</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Minor Project Presentation on Cricket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Predicted Team for T20</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Exploration Project Seminar on Title of the project</dc:title>
  <dc:creator>CBIT</dc:creator>
  <cp:lastModifiedBy>Md. Mushtaq</cp:lastModifiedBy>
  <cp:revision>556</cp:revision>
  <dcterms:created xsi:type="dcterms:W3CDTF">2006-08-16T00:00:00Z</dcterms:created>
  <dcterms:modified xsi:type="dcterms:W3CDTF">2024-05-18T08:08:40Z</dcterms:modified>
</cp:coreProperties>
</file>