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Django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Class Based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it is time to learn how to use the TemplateView that comes with Django.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make calling templates a breeze!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 a comparison between using a function to call a template versus the TemplateView!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Shape 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Function Based View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def index(request):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return render(request,'index.html')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Class Based Template View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class IndexView(TemplateView):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template_name = 'index.html'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36" name="Shape 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Shape 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the basics of this and then show how to use a Template CBV along with a context dictionary.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Shape 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Shape 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 Views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Detail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52" name="Shape 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Shape 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how to use CBVs to directly show a template, but what about models?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Often when we have models, we want to either list the records from the model, or show details of a single record.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Shape 1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Shape 1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Previously we did this with calls using the Object Relation Mapper directly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included things like: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MyModel.objects.all()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these sort of operations are very common!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Shape 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Shape 1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common that Django has some generic view classes you can inherit to very quickly display information from your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where the power of CBV comes to help us out!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Shape 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Shape 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quickly create: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New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New Templates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focus 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ListView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DetailView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Shape 1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Shape 1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Previously we’ve been putting all our templates inside the templates folder within the matching app folder.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it is also common practice to do the “reverse”, have a template folder inside the app’s folder.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Shape 1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Shape 1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show an example of doing that in this lecture as well.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Shape 2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Shape 2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Welcome to your first “Advanced” Django Section.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section we will discuss Class Based Views “CBV”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Shape 20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208" name="Shape 2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Shape 2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the term “CRUD” before in web development, but what does it actually mean?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Contrary to what you might think, it stands for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reate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etrieve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pdate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elete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CRUD is inherent to almost every website!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Shape 2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Shape 2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Whenever you work with models and databases you will need to perform those four basic actions.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Luckily, Django has class based views to simplify this entire process for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Shape 2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Shape 2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start off by exploring how to use the CreateView class.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Note! While we are using the CreateView class we will purposefully induce a few errors to clarify where certain variable names are coming from!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Shape 2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Shape 2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worked with the CreateView class, working with the UpdateView and DeleteView classes will be very straightforward.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Shape 2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Shape 2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quick note: there will be a lot of interaction between your urls.py, views.py, models.py, and template files!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get stuck on an error triple-check that your code matches the notes exactly!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Shape 2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Shape 2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nature of the interaction between all the files will make it almost impossible to give good help on this in the QA!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follow along with the video, and check against the notes!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6" name="Shape 2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Shape 2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Previously we’ve created views using functions, however Django provides really powerful tools to use OOP and classes to define views.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CBV offers great functionality and for most experienced users of Django, it is their default choice for creating views.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much easier to understand CBV after working with function views!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start off with a simple example of a “Hello World” CBV and then slowly build up to more complex examples and talking about “mix-ins”.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CBV - Hello 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convert a simple hello world function view into a class based view!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the simplest available Django View Class: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django.views.generic import View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have to slightly change the way we call a class based view in the urls.py file of our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need to add in a .as_view() call off the class, this is an inherited method from the View we mentioned earlier.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CBV - Template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Shape 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