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-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128" name="Shape 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Shape 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major part of what we’ve seen so far has revolved around the idea of CSS “selectors”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Selectors in general are used to target HTML elements that we want to style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Shape 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Shape 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approached the idea of selecting HTML elements by their tag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only want to select subsets? Or select a single element?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is where we can use selectors to clarify exactly what elements we want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Shape 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Shape 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“ids” to target single elements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“classes” to target groups of elements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use also use combinations of selector tags to target certain combinations of elements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Shape 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Shape 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right in to show how this all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Shape 1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Shape 1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- Part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Shape 1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168" name="Shape 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Shape 1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won’t be coding for this lecture, we will just be getting a tour of the Google Chrome Browser Inspector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a really useful tool for us to actually explore the HTML,CSS, and Javascript on a site!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Shape 1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Shape 1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- Part 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184" name="Shape 1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Shape 1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briefly cover a CSS topic called “specificity”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Specificity defines the hierarchy of CSS styling, and what type of tags overrule others.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Shape 1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Shape 1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200" name="Shape 2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Shape 2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now completed HTML and it is time to move on to learning about CSS!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describes how HTML elements are displayed on a page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assessment, you will be given an HTML file already filled out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be your task to edit a CSS file to make the HTML look like the solutions version.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Shape 2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Shape 2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three files you will need from the CSS Level One Folder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CSS_Level_One_Assessment.css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CSS_Level_One_Assessment.html	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CSS_Level_One_Test_Solutions.css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assessment!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Shape 2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Shape 2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Shape 2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224" name="Shape 2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Shape 2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Styling can affect color, font, size, borders, and many more properties of HTML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you can define styling inside of an HTML file, it is much more common (and better) to create a separate .css file and then link it to the html file.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a quick example of just how powerful CSS can be by exploring the same HTML code, but with different CSS linked to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Char char="●"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https://www.w3schools.com/css/css_intro.asp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- Part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the notes are divided into Parts 1-5 and then we have a final Level One Assessment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part consists of an html file and a css file, refer to the contents of the CSS Level One folder for more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Part 1, where we will begin with the very basics of CSS.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-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Part 2 we will discuss backgrounds and borders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show how to utilize the div and span tags we mentioned during the HTML sections of the course.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Shape 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