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Two</a:t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Two -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Two</a:t>
            </a:r>
            <a:endParaRPr/>
          </a:p>
        </p:txBody>
      </p:sp>
      <p:pic>
        <p:nvPicPr>
          <p:cNvPr descr="watermark.jpg" id="128" name="Shape 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Shape 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learn about the CSS box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box model allows us to precisely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dictate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how we want HTML elements to look.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Shape 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Shape 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basic box model looks like this: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Shape 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Shape 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100" y="1975725"/>
            <a:ext cx="3371800" cy="24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you can also specify each side: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" name="Shape 1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Shape 1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4251" y="1897350"/>
            <a:ext cx="3075500" cy="27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of this!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Shape 1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Shape 1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Two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Spectrum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Two</a:t>
            </a:r>
            <a:endParaRPr/>
          </a:p>
        </p:txBody>
      </p:sp>
      <p:pic>
        <p:nvPicPr>
          <p:cNvPr descr="watermark.jpg" id="170" name="Shape 1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Shape 1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you will be digitally recreating your own version of the art piece known as Spectrum V , by Ellsworth Kelly.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currently located at the MET in New York City, let’s take a look!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Shape 1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Shape 1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Spectrum V by Ellsworth Kelly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Shape 1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Shape 1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4">
            <a:alphaModFix/>
          </a:blip>
          <a:srcRect b="4828" l="0" r="0" t="-26765"/>
          <a:stretch/>
        </p:blipFill>
        <p:spPr>
          <a:xfrm>
            <a:off x="1588788" y="924300"/>
            <a:ext cx="5966424" cy="38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be creating your own smaller version for a webpage, using what you’ve learned about the box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also pick a color palette to use.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at an example!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Shape 1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Shape 1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ctrTitle"/>
          </p:nvPr>
        </p:nvSpPr>
        <p:spPr>
          <a:xfrm>
            <a:off x="282558" y="1509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Two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Spectrum Project 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Shape 202"/>
          <p:cNvSpPr txBox="1"/>
          <p:nvPr>
            <p:ph idx="1" type="subTitle"/>
          </p:nvPr>
        </p:nvSpPr>
        <p:spPr>
          <a:xfrm>
            <a:off x="282550" y="3759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Two</a:t>
            </a:r>
            <a:endParaRPr/>
          </a:p>
        </p:txBody>
      </p:sp>
      <p:pic>
        <p:nvPicPr>
          <p:cNvPr descr="watermark.jpg" id="203" name="Shape 2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Shape 2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CSS Level Two!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continue to expand our knowledge of CSS by learning about Fonts and the Box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Shape 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will be a shorter section, but at the end we will have a project for you!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Shape 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Two - Part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Two</a:t>
            </a:r>
            <a:endParaRPr/>
          </a:p>
        </p:txBody>
      </p:sp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Shape 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learn about font properties with CSS, such as size,weight, text alignment, etc.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learn how to download and change fonts.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Shape 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dealing with fonts, we have to keep in mind that not every OS has every font!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may need to provide the font for our website.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Shape 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Shape 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of this we will be exploring a few links: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OS support for certain fonts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Downloading fonts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start by showing some basic font properties with CSS!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Shape 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Shape 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Two - Part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Continued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Two</a:t>
            </a:r>
            <a:endParaRPr/>
          </a:p>
        </p:txBody>
      </p:sp>
      <p:pic>
        <p:nvPicPr>
          <p:cNvPr descr="watermark.jpg" id="112" name="Shape 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Shape 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last lecture we showed some basic CSS properties for fonts, now let’s explore how to understand OS choice and font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show how to use custom web fonts.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Shape 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Shape 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