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Five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thing we need to do is make sure we store our passwords safely.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Never store passwords as plain text!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begin by using the default PBKDF2 algorithm with an SHA256 hash that is built-in to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quite secure for most applications, it requires a massive amount of computing power to crack it.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if you want more security you can upgrade to even more secure hashing algorithms.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makes this really easy, we will also show how to use the bcrypt and Argon2.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your virtual environment: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bcrypt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django[argon2]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your Django version you may already have these installed.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of settings.py you can then pass in the list of PASSWORD_HASHERS to try in the order you want to try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for some reason you don’t have the library support, eventually you will fall back on to the original PBKDF2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users will also try to use a very weak password, such as “password123”.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also add in validator options to prevent a user from doing that.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keep things simple and only require a minimum length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steps of setting up a password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we can set-up our User Models and our Registration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how to use Django’s built in tools to create User Authorization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how to set-up media files in your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when we’ve logged on to the Admin page we’ve seen that there is already a built-in Authentication and Authorization model set in place.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database there were “Users”.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use this feature!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 has a few key features: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Surname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Django Level Five!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focus on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created applications that assume everyone will see the same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also some other attributes for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object, such as is_active, is_staff, is_superuser.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you will also want to add more attributes to a user, such as their own links or a profile image.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 this in your applications models.py file by creating another class that has a relationship to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class.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an example of what this code would look like inside your models.py file!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08.18 PM.png"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912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a new field we haven’t seen yet, an ImageField.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allow you to store images to a model, typically we will keep any user uploaded content like this in the media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work with images with Python we will need to install the Python Imaging Library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users may get an error on this command indicating something like jpeg support disabled, in which case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pip install pillow --global-option=”build_ext”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800">
                <a:latin typeface="Inconsolata"/>
                <a:ea typeface="Inconsolata"/>
                <a:cs typeface="Inconsolata"/>
                <a:sym typeface="Inconsolata"/>
              </a:rPr>
              <a:t>--global-option=”--disable-jpeg”</a:t>
            </a:r>
            <a:endParaRPr b="1"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you’ve created this model you’ll have to remember to register it in the admin.py file, with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admin.site.register(UserProfileInfo)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Typically images, CSS, JS, etc. all go in the static folder of your project, with the STATIC_ROOT variable path defined inside of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uploaded content will go to the media folder, with the MEDIA_ROOT.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Next we will want to implement a Django form that the User can use to work with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an example of what this would look like inside the forms.py file of your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19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inside forms.py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06 at 4.38.41 PM.png"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152483"/>
            <a:ext cx="6904374" cy="384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one of the aspects of Django where there are lots of built in available tools as well as plenty of external packages that enhance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the set-up of what we’ve discussed: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Media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Handling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 Form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Shape 2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begin to focus on creating a registration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Shape 2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Shape 3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lot of the coding for working with Users and Authorization happens in the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basic idea is that we check if there is a POST request and then perform some sort of action based off that information.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Shape 3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we will want to save that information directly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times, we will set commit=False so we can manipulate the data before saving it to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helps prevent collision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Shape 3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Figuring out the registration views is an extension of what we learn about when discussing Django Forms.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review that content if you don’t remember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Shape 3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is best shown through code, so let’s jump to our views.py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fix a small mistake made in the previous lecture when working with the forms, and how to keep an eye out for those errors!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Shape 3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Logins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Shape 3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a user is registered, we want to make sure that they can log in and out of the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go through the entire process of creating log in / log out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Shape 3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Shape 3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process involves: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the login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built-in decorators for access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Adding the LOGIN_URL in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login.html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Editing the urls.py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Shape 3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Shape 3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focus mainly on the built-in tools: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Users and the User 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Permissions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Passwords and Authentication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Logging In and Out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Passwords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Five</a:t>
            </a:r>
            <a:endParaRPr/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discuss the general set-up to begin getting ready for User Authentication.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talk about passwords in general and also discuss some additional library options for security.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thing we need to take care of is setting up our ability to authenticate a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we need to use some built-in apps and make sure they are under the INSTALLED_APPS list in 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apps we will use are “django.contrib.auth” and “django.contrib.contenttypes”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these will already be pre-loaded in the list for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migrate if you added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