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5E78ED-2CEE-4BCF-950F-358BB929DB92}">
  <a:tblStyle styleId="{8B5E78ED-2CEE-4BCF-950F-358BB929D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Shape 14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Shape 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Shape 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Shape 16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Shape 173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Shape 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Shape 1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Shape 182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Shape 1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Shape 1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Shape 19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Shape 1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Shape 20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Shape 2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Shape 21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Shape 21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Shape 2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Shape 2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Shape 22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Shape 2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Shape 2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Shape 2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Shape 2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Shape 2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Shape 24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{8B5E78ED-2CEE-4BCF-950F-358BB929DB92}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Shape 2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Shape 2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Shape 2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Shape 2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Shape 2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Shape 2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Shape 2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Shape 3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Shape 3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Shape 3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Shape 3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Shape 3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Shape 3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Shape 3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Shape 3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Shape 3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Shape 3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Shape 3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Shape 3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Shape 3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Shape 3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Shape 3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Shape 3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Shape 3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Shape 3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Shape 4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Shape 4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Shape 4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Shape 4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Shape 4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Shape 4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Shape 4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Shape 4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Shape 4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Shape 4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Shape 4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Shape 4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Shape 4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Shape 4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Shape 4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Shape 4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Shape 4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Shape 4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Shape 4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Shape 4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Shape 4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Shape 4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Shape 5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Shape 5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