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Forms in HTML revolves around the &lt;input&gt; tag.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look at various types of inputs for forms and how we can use them to accept user input.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 will be a key component of Django later on, but in order to understand how to use them with Django, we need to fully understand them with just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5: Forms and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basic input tags, but now we want to understand how to connect these tags to two features: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the label tag will allow you to add labels in front of an input in your HTML form.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how to activate actions upon clicking submit.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Form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exploring the variety of input methods for forms,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Radio Button (Linked)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Down Menus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Area Inputs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reached Level Two of HTML!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will consist of: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Quiz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 you will be recreating the front end of a basic sign-up page for an online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HTML_Level_Two_Assessment.html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 before you begin!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we’ve finished this section we will be ready to dive into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HTML may seem pretty basic (and possibly boring) at first, we need it to build a good foundation for our knowledge later 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in HTML consist of several tags working together: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construct a table to understand all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txt file inside of the HTML Level Two folder called: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Part2_Table_Quiz.txt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you will be creating a table based off the information provided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