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- Part 1  Buttons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pic>
        <p:nvPicPr>
          <p:cNvPr descr="watermark.jpg" id="128" name="Shape 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Shape 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key feature of Bootstrap are its default classes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call these classes to quickly and easily build good looking features for your web application!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Shape 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Shape 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over button classes as well as container and Jumbotron classes.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we will start off by showing how to connect an HTML file to Bootstrap!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Shape 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Shape 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- Part 2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pic>
        <p:nvPicPr>
          <p:cNvPr descr="watermark.jpg" id="152" name="Shape 1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Shape 1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quick note before we begin to discuss Forms with Bootstrap.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students get intimidated by Bootstrap, thinking they need to memorize all the classes we cover in this section.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Shape 1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Shape 1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is certainly not the case!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Think of this section more as a guide to the documentation and what is possible with Bootstrap, not as an overview of things you need to memorize!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Shape 1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Shape 1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people who work with Bootstrap often will reference the documentation a lot.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master the skill of gathering and applying information, not memorizing information!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Shape 1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Shape 1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comes with many default classes for forms.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various form components we can use with Bootstrap!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 referencing the course notes quite a bit!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Shape 1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Shape 1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- Part 3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Navbars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pic>
        <p:nvPicPr>
          <p:cNvPr descr="watermark.jpg" id="192" name="Shape 1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Shape 1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Navbars are navigational bars that you will often see on the top of a website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show how to manually create the basics of a NavBar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just copy and paste from the course notes!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Shape 2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Shape 2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the Bootstrap Section!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is a very common framework used for Front-End Development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Framework?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Shape 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see how to connect an HTML page to Javascript and jQuery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haven’t really discussed those two technologies yet, but we will need them for some functionality of the NavBar!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Shape 2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Shape 2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- Part 4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Grids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Shape 2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pic>
        <p:nvPicPr>
          <p:cNvPr descr="watermark.jpg" id="216" name="Shape 2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Shape 2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grid system for Bootstrap is one of its most fundamental features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mostly seen convenient tools that Bootstrap provides through classes.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grid system goes much further than that!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Shape 2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Shape 2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grid system provides the core mechanism by which using Bootstrap allows websites to look good across multiple devices of multiple screen sizes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Shape 2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Shape 2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happens on different screen sizes?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Shape 2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Shape 2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6800" y="2130088"/>
            <a:ext cx="504825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split the entire screen into 12 available columns.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Shape 2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Shape 2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800" y="2666675"/>
            <a:ext cx="7228375" cy="1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any combination of numbers that will eventually add up to 12 columns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Shape 2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Shape 2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800" y="2666675"/>
            <a:ext cx="7228375" cy="1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grid system call will make use of the class=”row”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Shape 2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Shape 2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800" y="2666675"/>
            <a:ext cx="7228375" cy="1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Inside of a row class, we then have the following format: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col-ScreenSize-NumberOfColumns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Shape 2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Shape 2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800" y="2666675"/>
            <a:ext cx="7228375" cy="1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Inside of a row class, we then have the following format: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col-md-6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Shape 2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Shape 2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813" y="2728450"/>
            <a:ext cx="7228375" cy="1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Framework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Inversion of Control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Behavior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Extensibility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Non-modifiable Framework Code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Shape 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we can define how the columns should be shown when the screen gets resized.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with some examples!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Shape 2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Shape 2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Shape 30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02" name="Shape 3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Shape 3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you will be recreating a landing page and a Sign-In page that take advantage of Bootstrap’s features.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the Bootstrap_Project_Main.html file to see the full instructions.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Shape 3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Shape 3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that you can either tackle this project on your own first, or just follow along with Solutions Lecture, whichever you prefer!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quick look at the project!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Shape 3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Shape 3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Shape 3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26" name="Shape 3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Shape 3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Continued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Shape 3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34" name="Shape 3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Shape 3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a lot about HTML and CSS, two major components of any website.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move on to Bootstrap, let’s take a moment to practice everything we’ve learned so far with a Capstone Project!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2" name="Shape 3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Shape 3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be creating a mock landing page for a start-up.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landing page will have a form and lead to a Thank You page.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capstone project is optional and there are three ways you can approach it!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Shape 3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Shape 3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feel very confident in HTML and CSS feel free to just skip this project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just follow along with the solution videos.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to recreate the landing page before watching the walkthrough videos.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Shape 3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Shape 3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at the Landing Page, see the requirements, and then you can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Shape 3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Shape 3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large part of Bootstrap is not memorization but really understanding how to reference the documentation for your own use cases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will focus on common uses of Bootstrap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Shape 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Shape 37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4" name="Shape 3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Shape 3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Being able to navigate your computer through the command line is a vital skill for any web developer!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commands are slightly different depending on if you use Windows or MacOS/Linux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Shape 3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Shape 3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briefly go over a few important commands you should know and point out OS differences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always use the downloaded notes for reference!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Shape 3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Shape 3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v3 versus v4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Shape 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4 is currently in development and will be released soon!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may be released by the time you view this, but if it hasn’t yet, you can always use the alpha and beta versions right now!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Shape 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Shape 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level of use of Bootstrap, the differences between v3 and v4 won’t really be apparent to us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v4 is a major rewrite from v3, but we won’t dive deep enough to notice many of these differences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Shape 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Shape 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differences: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Panels are being replaced by cards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default font sizes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 grid tier (XL)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of flexbox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Moved from Less to Sass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Shape 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Shape 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important thing to get out of this section is the ability to reference the Bootstrap documentation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explore the documentation and some examples of what bootstrap looks like!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Shape 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Shape 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