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$(document).ready(function(){ //code });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function ready(fn) 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if (document.readyState != 'loading'){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fn();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} else 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document.addEventListener('DOMContentLoaded', fn);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you can see some situations are helped tremendously by jQuery while others may not necessitate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Due to its massive popularity, it is still very important to understand it, because you will run it to a lot in the real world!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learning how to interact with the DOM with jQuery!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Basic jQuery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learning how to interact with the DOM with jQuery!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relevant file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Part1_MyDocument.html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console for our commands.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jQuery Events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HTML file from the previous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connect it to a .js file where we will be using jQuery to work with events.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 End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project we will be coding through the creation of a Connect Four Game.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heavily using jQuery for this project, probably more than we actually should!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is completely optional!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only watch, skip completely, or just tackle on your own.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concludes our formal coverage of the Front-End stack, pat yourself on the back!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briefly break down what jQuery is and why you would want to use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this course is not meant to be a full course on Javascript in any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learn Javascript and jQuery in order to use them with Django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look at what the project looks like when completed, and then in the next few lectures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 End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jQuery is a Javascript Library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just a large single .js file that has many pre-built methods and objects that simplify your workflow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Specifically interacting with the DOM and making HTTP requests (AJAX)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we’ve learned how to interact with the DOM using “vanilla” javascript.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were able to use methods such as document.getElementById()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learned about methods such as document.querySelector()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jQuery was created, the more robust and convenient methods such as .querySelector() didn’t exist!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jQuery was created as a way to help simplify interactions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of its main features is the use of $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how do we get jQuery? We have two options: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a CDN hosted file (like we did for bootstrap)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the .js file from jQuery’s official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connected the jQuery using the &lt;script&gt; tags in your HTML, then you can the specialized jQuery calls, to interact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few examples of how jQuery differs from “vanilla” javascript.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var divs = $('div');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var divs = document.querySelectorAll('div');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$(el).css('border-width', '20px');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el.style.borderWidth = '20px';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