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 J.GOPI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SSM INSTITUTE OF ENGINEERING AND TECHNOLOGY -EEE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400" b="1" dirty="0">
                <a:latin typeface="Arial" panose="020B0604020202020204" pitchFamily="34" charset="0"/>
                <a:ea typeface="+mn-lt"/>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Problem Statement </a:t>
            </a:r>
          </a:p>
          <a:p>
            <a:pPr marL="305435" indent="-305435"/>
            <a:r>
              <a:rPr lang="en-US" sz="2400" b="1" dirty="0">
                <a:latin typeface="Arial" panose="020B0604020202020204" pitchFamily="34" charset="0"/>
                <a:ea typeface="+mn-lt"/>
                <a:cs typeface="Arial" panose="020B0604020202020204" pitchFamily="34" charset="0"/>
              </a:rPr>
              <a:t>Proposed System/Solution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System Development Approach</a:t>
            </a:r>
            <a:endParaRPr lang="en-US" sz="2400" dirty="0">
              <a:latin typeface="Arial" panose="020B0604020202020204" pitchFamily="34" charset="0"/>
              <a:ea typeface="+mn-lt"/>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Algorithm &amp; Deployment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Result </a:t>
            </a:r>
          </a:p>
          <a:p>
            <a:pPr marL="305435" indent="-305435"/>
            <a:r>
              <a:rPr lang="en-US" sz="2400" b="1" dirty="0">
                <a:latin typeface="Arial" panose="020B0604020202020204" pitchFamily="34" charset="0"/>
                <a:ea typeface="+mn-lt"/>
                <a:cs typeface="Arial" panose="020B0604020202020204" pitchFamily="34" charset="0"/>
              </a:rPr>
              <a:t>Conclusion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Future Scope</a:t>
            </a:r>
          </a:p>
          <a:p>
            <a:pPr marL="305435" indent="-305435"/>
            <a:r>
              <a:rPr lang="en-US" sz="2400" b="1" dirty="0">
                <a:latin typeface="Arial" panose="020B0604020202020204" pitchFamily="34" charset="0"/>
                <a:ea typeface="+mn-lt"/>
                <a:cs typeface="Arial" panose="020B0604020202020204" pitchFamily="34" charset="0"/>
              </a:rPr>
              <a:t>References</a:t>
            </a:r>
            <a:endParaRPr lang="en-US" sz="2400" dirty="0">
              <a:latin typeface="Arial" panose="020B0604020202020204" pitchFamily="34" charset="0"/>
              <a:cs typeface="Arial" panose="020B0604020202020204" pitchFamily="34" charset="0"/>
            </a:endParaRPr>
          </a:p>
          <a:p>
            <a:pPr marL="305435" indent="-305435"/>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Arial" panose="020B0604020202020204" pitchFamily="34" charset="0"/>
                <a:cs typeface="Arial" panose="020B0604020202020204" pitchFamily="34" charset="0"/>
              </a:rPr>
              <a:t>“Explore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the potential rating discrepancies in Fandango movie ratings compared to other movie rating platforms. Utilize Python to gather, clean,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data, aiming to uncover any biases or inconsistencies in Fandango's rating system compared to objective movie rating sources like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 Identify patterns, outliers, and potential factors contributing to any observed differences in ratings."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225689"/>
            <a:ext cx="6096000" cy="5632311"/>
          </a:xfrm>
          <a:prstGeom prst="rect">
            <a:avLst/>
          </a:prstGeom>
        </p:spPr>
        <p:txBody>
          <a:bodyPr>
            <a:spAutoFit/>
          </a:bodyPr>
          <a:lstStyle/>
          <a:p>
            <a:r>
              <a:rPr lang="en-GB" sz="24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Obtain movie ratings data from Fandango and another reliable source (e.g.,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a:t>
            </a:r>
          </a:p>
          <a:p>
            <a:r>
              <a:rPr lang="en-GB" sz="2400" b="1" dirty="0">
                <a:latin typeface="Arial" panose="020B0604020202020204" pitchFamily="34" charset="0"/>
                <a:cs typeface="Arial" panose="020B0604020202020204" pitchFamily="34" charset="0"/>
              </a:rPr>
              <a:t>Data Cleaning: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to ensure accuracy and consistency.</a:t>
            </a:r>
          </a:p>
          <a:p>
            <a:r>
              <a:rPr lang="en-GB" sz="2400" b="1" dirty="0">
                <a:latin typeface="Arial" panose="020B0604020202020204" pitchFamily="34" charset="0"/>
                <a:cs typeface="Arial" panose="020B0604020202020204" pitchFamily="34" charset="0"/>
              </a:rPr>
              <a:t>Data Analysis: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Calculate summary statistics (mean, median, standard deviation, etc.) for both Fandango and the other source.</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Visualize the distribution of ratings from both sources using histograms or boxplots.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Perform hypothesis testing to determine if there's a significant difference between the ratings.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Arial" panose="020B0604020202020204" pitchFamily="34" charset="0"/>
                <a:cs typeface="Arial" panose="020B0604020202020204" pitchFamily="34" charset="0"/>
              </a:rPr>
              <a:t>Problem Definition</a:t>
            </a:r>
            <a:r>
              <a:rPr lang="en-GB" sz="1800"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Clearly define the objective of the analysis, such as understanding the extent of rating inflation on Fandango compared to other platforms.</a:t>
            </a:r>
          </a:p>
          <a:p>
            <a:r>
              <a:rPr lang="en-GB" sz="2000" b="1" dirty="0">
                <a:latin typeface="Arial" panose="020B0604020202020204" pitchFamily="34" charset="0"/>
                <a:cs typeface="Arial" panose="020B0604020202020204" pitchFamily="34" charset="0"/>
              </a:rPr>
              <a:t>Scope Definition:</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Determine the scope of the analysis, including which movies, time period, and comparison platforms will be included.</a:t>
            </a:r>
          </a:p>
          <a:p>
            <a:r>
              <a:rPr lang="en-GB" sz="20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Gather Fandango ratings data using web scraping or an API.</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Collect ratings data from alternative sources like </a:t>
            </a:r>
            <a:r>
              <a:rPr lang="en-GB" sz="1800" dirty="0" err="1">
                <a:latin typeface="Arial" panose="020B0604020202020204" pitchFamily="34" charset="0"/>
                <a:cs typeface="Arial" panose="020B0604020202020204" pitchFamily="34" charset="0"/>
              </a:rPr>
              <a:t>IMDb</a:t>
            </a:r>
            <a:r>
              <a:rPr lang="en-GB" sz="1800" dirty="0">
                <a:latin typeface="Arial" panose="020B0604020202020204" pitchFamily="34" charset="0"/>
                <a:cs typeface="Arial" panose="020B0604020202020204" pitchFamily="34" charset="0"/>
              </a:rPr>
              <a:t> or Rotten Tomatoes.</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Ensure data integrity and completeness.</a:t>
            </a:r>
          </a:p>
          <a:p>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b="1"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by handling missing values, inconsistencies, and outliers.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Normalize ratings to a common scale if necessary.</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Explore the data to understand its distribution and characteristics.</a:t>
            </a:r>
            <a:endParaRPr lang="en-IN" sz="2400" dirty="0">
              <a:latin typeface="Arial" panose="020B0604020202020204" pitchFamily="34" charset="0"/>
              <a:cs typeface="Arial" panose="020B0604020202020204" pitchFamily="34" charset="0"/>
            </a:endParaRPr>
          </a:p>
          <a:p>
            <a:pPr marL="0" indent="0">
              <a:buNone/>
            </a:pPr>
            <a:endParaRPr lang="en-IN" sz="18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875233"/>
            <a:ext cx="11029615" cy="4673324"/>
          </a:xfrm>
        </p:spPr>
        <p:txBody>
          <a:bodyPr>
            <a:noAutofit/>
          </a:bodyPr>
          <a:lstStyle/>
          <a:p>
            <a:r>
              <a:rPr lang="en-GB" sz="2400" b="1" dirty="0">
                <a:latin typeface="Arial" panose="020B0604020202020204" pitchFamily="34" charset="0"/>
                <a:cs typeface="Arial" panose="020B0604020202020204" pitchFamily="34" charset="0"/>
              </a:rPr>
              <a:t>Algorithm Development:</a:t>
            </a:r>
          </a:p>
          <a:p>
            <a:pPr marL="0" indent="0">
              <a:buNone/>
            </a:pPr>
            <a:endParaRPr lang="en-GB" sz="2400" b="1" dirty="0">
              <a:latin typeface="Arial" panose="020B0604020202020204" pitchFamily="34" charset="0"/>
              <a:cs typeface="Arial" panose="020B0604020202020204" pitchFamily="34" charset="0"/>
            </a:endParaRPr>
          </a:p>
          <a:p>
            <a:pPr marL="457200" indent="-457200">
              <a:buFont typeface="+mj-lt"/>
              <a:buAutoNum type="arabicParenR"/>
            </a:pPr>
            <a:r>
              <a:rPr lang="en-GB" sz="2400" b="1" dirty="0">
                <a:latin typeface="Arial" panose="020B0604020202020204" pitchFamily="34" charset="0"/>
                <a:cs typeface="Arial" panose="020B0604020202020204" pitchFamily="34" charset="0"/>
              </a:rPr>
              <a:t>Data Collection: </a:t>
            </a:r>
            <a:r>
              <a:rPr lang="en-GB" sz="2400" dirty="0">
                <a:latin typeface="Arial" panose="020B0604020202020204" pitchFamily="34" charset="0"/>
                <a:cs typeface="Arial" panose="020B0604020202020204" pitchFamily="34" charset="0"/>
              </a:rPr>
              <a:t>Utilize web scraping or APIs to gather Fandango movie ratings data and ratings from alternative sources such as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a:t>
            </a:r>
          </a:p>
          <a:p>
            <a:pPr marL="457200" indent="-457200">
              <a:buFont typeface="+mj-lt"/>
              <a:buAutoNum type="arabicParenR"/>
            </a:pPr>
            <a:r>
              <a:rPr lang="en-GB" sz="2400" dirty="0">
                <a:latin typeface="Arial" panose="020B0604020202020204" pitchFamily="34" charset="0"/>
                <a:cs typeface="Arial" panose="020B0604020202020204" pitchFamily="34" charset="0"/>
              </a:rPr>
              <a:t> </a:t>
            </a:r>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dirty="0">
                <a:latin typeface="Arial" panose="020B0604020202020204" pitchFamily="34" charset="0"/>
                <a:cs typeface="Arial" panose="020B0604020202020204" pitchFamily="34" charset="0"/>
              </a:rPr>
              <a:t>: Clean the collected data, handle missing values, and normalize ratings if needed.</a:t>
            </a:r>
          </a:p>
          <a:p>
            <a:pPr marL="457200" indent="-457200">
              <a:buFont typeface="+mj-lt"/>
              <a:buAutoNum type="arabicParenR"/>
            </a:pPr>
            <a:r>
              <a:rPr lang="en-GB" sz="2400" b="1" dirty="0">
                <a:latin typeface="Arial" panose="020B0604020202020204" pitchFamily="34" charset="0"/>
                <a:cs typeface="Arial" panose="020B0604020202020204" pitchFamily="34" charset="0"/>
              </a:rPr>
              <a:t>Analysis</a:t>
            </a:r>
            <a:r>
              <a:rPr lang="en-GB" sz="2400" dirty="0">
                <a:latin typeface="Arial" panose="020B0604020202020204" pitchFamily="34" charset="0"/>
                <a:cs typeface="Arial" panose="020B0604020202020204" pitchFamily="34"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400" b="1" dirty="0">
                <a:latin typeface="Arial" panose="020B0604020202020204" pitchFamily="34" charset="0"/>
                <a:cs typeface="Arial" panose="020B0604020202020204" pitchFamily="34" charset="0"/>
              </a:rPr>
              <a:t> Insights Generation: </a:t>
            </a:r>
            <a:r>
              <a:rPr lang="en-GB" sz="2400" dirty="0">
                <a:latin typeface="Arial" panose="020B0604020202020204" pitchFamily="34" charset="0"/>
                <a:cs typeface="Arial" panose="020B0604020202020204" pitchFamily="34" charset="0"/>
              </a:rPr>
              <a:t>Interpret the analysis results to understand the reasons behind rating differences and provide actionable insights.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a:latin typeface="Arial" panose="020B0604020202020204" pitchFamily="34" charset="0"/>
                <a:cs typeface="Arial" panose="020B0604020202020204" pitchFamily="34" charset="0"/>
              </a:rPr>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259308" y="1302026"/>
            <a:ext cx="11351500"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416320"/>
          </a:xfrm>
          <a:prstGeom prst="rect">
            <a:avLst/>
          </a:prstGeom>
        </p:spPr>
        <p:txBody>
          <a:bodyPr wrap="square">
            <a:spAutoFit/>
          </a:bodyPr>
          <a:lstStyle/>
          <a:p>
            <a:r>
              <a:rPr lang="en-GB" sz="2400" dirty="0">
                <a:latin typeface="Arial" panose="020B0604020202020204" pitchFamily="34" charset="0"/>
                <a:cs typeface="Arial" panose="020B0604020202020204" pitchFamily="34" charset="0"/>
              </a:rPr>
              <a:t>“</a:t>
            </a:r>
            <a:r>
              <a:rPr lang="en-GB" sz="2400" dirty="0" err="1">
                <a:latin typeface="Arial" panose="020B0604020202020204" pitchFamily="34" charset="0"/>
                <a:cs typeface="Arial" panose="020B0604020202020204" pitchFamily="34" charset="0"/>
              </a:rPr>
              <a:t>Analyzing</a:t>
            </a:r>
            <a:r>
              <a:rPr lang="en-GB" sz="2400" dirty="0">
                <a:latin typeface="Arial" panose="020B0604020202020204" pitchFamily="34" charset="0"/>
                <a:cs typeface="Arial" panose="020B0604020202020204" pitchFamily="34"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c0fa2617-96bd-425d-8578-e93563fe37c5"/>
    <ds:schemaRef ds:uri="http://schemas.openxmlformats.org/package/2006/metadata/core-properties"/>
    <ds:schemaRef ds:uri="http://schemas.microsoft.com/office/infopath/2007/PartnerControls"/>
    <ds:schemaRef ds:uri="http://schemas.microsoft.com/office/2006/documentManagement/types"/>
    <ds:schemaRef ds:uri="http://purl.org/dc/elements/1.1/"/>
    <ds:schemaRef ds:uri="http://purl.org/dc/terms/"/>
    <ds:schemaRef ds:uri="9162bd5b-4ed9-4da3-b376-05204580ba3f"/>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TotalTime>
  <Words>596</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ggopijeganathan@gmail.com</cp:lastModifiedBy>
  <cp:revision>30</cp:revision>
  <dcterms:created xsi:type="dcterms:W3CDTF">2021-05-26T16:50:10Z</dcterms:created>
  <dcterms:modified xsi:type="dcterms:W3CDTF">2024-04-04T10:54:54Z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