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Encrypted Regression Model with CKKS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Team: [Your Names]</a:t>
            </a:r>
          </a:p>
          <a:p>
            <a:r>
              <a:t>Course: CTML – Homework 6 Presentation</a:t>
            </a:r>
          </a:p>
          <a:p>
            <a:r>
              <a:t>Date: [Add Date]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Expected Output: 91,100.00</a:t>
            </a:r>
          </a:p>
          <a:p>
            <a:r>
              <a:t>Predicted Output: 186,315.51</a:t>
            </a:r>
          </a:p>
          <a:p>
            <a:r>
              <a:t>Accuracy Gap: High (needs tuning)</a:t>
            </a:r>
          </a:p>
          <a:p>
            <a:r>
              <a:t>Execution Time: 5.52 sec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Challenge: Deviation in predicted output</a:t>
            </a:r>
          </a:p>
          <a:p>
            <a:r>
              <a:t>- Cause: CKKS’s approximate nature and parameter tuning</a:t>
            </a:r>
          </a:p>
          <a:p>
            <a:r>
              <a:t>- Fixes: Better scaling, tighter encoding/decoding, parameter fine-tuning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Working proof-of-concept for encrypted regression</a:t>
            </a:r>
          </a:p>
          <a:p>
            <a:r>
              <a:t>- Needs better accuracy tuning</a:t>
            </a:r>
          </a:p>
          <a:p>
            <a:r>
              <a:t>- Future: Support for batching, larger datasets, real-time inference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Apply regression on encrypted data using CKKS</a:t>
            </a:r>
          </a:p>
          <a:p>
            <a:r>
              <a:t>- Compare predicted vs. expected output</a:t>
            </a:r>
          </a:p>
          <a:p>
            <a:r>
              <a:t>- Optimize for performance while maintaining data security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Why encrypt ML models?</a:t>
            </a:r>
          </a:p>
          <a:p>
            <a:r>
              <a:t>- Privacy in finance, healthcare, and more</a:t>
            </a:r>
          </a:p>
          <a:p>
            <a:r>
              <a:t>- CKKS allows approximate operations on encrypted floating-point numbers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Input data → Preprocessing → Encryption → Regression → Decryption → Result Analysis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C++ with OpenFHE for encrypted regression</a:t>
            </a:r>
          </a:p>
          <a:p>
            <a:r>
              <a:t>- Python (scikit-learn) for baseline</a:t>
            </a:r>
          </a:p>
          <a:p>
            <a:r>
              <a:t>- JSON for I/O</a:t>
            </a:r>
          </a:p>
          <a:p>
            <a:r>
              <a:t>- CMake for build automation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main.cpp: driver and integration</a:t>
            </a:r>
          </a:p>
          <a:p>
            <a:r>
              <a:t>- yourSolution.cpp: core encrypted regression logic</a:t>
            </a:r>
          </a:p>
          <a:p>
            <a:r>
              <a:t>- Regression_model.py: plain-text regression baseline</a:t>
            </a:r>
          </a:p>
          <a:p>
            <a:r>
              <a:t>- result.json: output report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Optimization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Reduced multiplicative depth in CKKS operations</a:t>
            </a:r>
          </a:p>
          <a:p>
            <a:r>
              <a:t>- Packed operations for vector efficiency</a:t>
            </a:r>
          </a:p>
          <a:p>
            <a:r>
              <a:t>- Tuned number of slots and scale factor</a:t>
            </a:r>
          </a:p>
          <a:p>
            <a:r>
              <a:t>- Removed redundancy in encoding/decoding steps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Regression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Linear regression: y = w * x + b</a:t>
            </a:r>
          </a:p>
          <a:p>
            <a:r>
              <a:t>- All operations performed on encrypted vectors</a:t>
            </a:r>
          </a:p>
          <a:p>
            <a:r>
              <a:t>- Encoded using CKKS plaintext vector packing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Experimental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Used 1 input sample</a:t>
            </a:r>
          </a:p>
          <a:p>
            <a:r>
              <a:t>- Target output: 91,100</a:t>
            </a:r>
          </a:p>
          <a:p>
            <a:r>
              <a:t>- Model output: 186,315.51</a:t>
            </a:r>
          </a:p>
          <a:p>
            <a:r>
              <a:t>- Time taken: ~5.5 seconds</a:t>
            </a:r>
          </a:p>
          <a:p>
            <a:r>
              <a:t>- Environment: [Add system spec if known]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