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c48408c46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4c48408c46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c48408c46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4c48408c46_2_1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c48408c46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4c48408c46_2_1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c48408c46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4c48408c46_2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c48408c46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4c48408c46_2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c48408c46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4c48408c46_2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c48408c46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4c48408c46_2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c48408c46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4c48408c46_2_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c48408c46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4c48408c46_2_1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c48408c46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4c48408c46_2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c48408c46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4c48408c46_2_1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Encrypted Regression Model with CKKS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>
                <a:solidFill>
                  <a:srgbClr val="888888"/>
                </a:solidFill>
              </a:rPr>
              <a:t>Team: [Your Names]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>
                <a:solidFill>
                  <a:srgbClr val="888888"/>
                </a:solidFill>
              </a:rPr>
              <a:t>Course: CTML – Homework 6 Presentation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>
                <a:solidFill>
                  <a:srgbClr val="888888"/>
                </a:solidFill>
              </a:rPr>
              <a:t>Date: [Add Date]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&amp; Improvements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Approximate arithmetic caused deviations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Tuning CKKS parameters is complex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Plan: normalize inputs, improve rescaling, test batch inputs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&amp; Future Work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Successfully built encrypted regression system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CKKS-enabled computation without decryption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Future: support batching, optimize accuracy, expand dataset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Apply regression on encrypted data using CKKS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Compare predicted vs. expected output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Optimize for performance while maintaining data security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orkflow_diagram.png" id="143" name="Google Shape;1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625" y="1121725"/>
            <a:ext cx="4710950" cy="47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Stack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C++ with OpenFHE for encrypted regression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Python (scikit-learn) for baseline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JSON for I/O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CMake for build automation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Architecture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main.cpp: workflow controller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yourSolution.cpp: encrypted regression logic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Regression_model.py: reference regression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result.json: result output and evaluation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CKKS Methodology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Encode vectors using CKKS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Encrypt inputs, weights, and bias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Perform homomorphic operations: Enc(w)*Enc(x) + Enc(b)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Decrypt and decode result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Vectorized slots for potential batching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Optimization Techniques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Reduced multiplicative depth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Tuned scale and modulus chain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Packed vector slots for parallel computation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Removed redundant encoding steps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Experimental Setup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- 1 sample tested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Expected: 91,100.00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Predicted: 186,315.51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Time: 5.52 seconds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&amp; Analysis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Predicted vs. Expected: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Expected: 91,100.00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Predicted: 186,315.51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Accuracy Gap: Needs tuning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Performance: Efficient execution (~5.5s)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