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sldIdLst>
    <p:sldId id="256" r:id="rId2"/>
    <p:sldId id="257" r:id="rId3"/>
    <p:sldId id="260" r:id="rId4"/>
    <p:sldId id="261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0229"/>
    <a:srgbClr val="9810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75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79935976-3DCF-45A4-ACA7-8A1DD6863256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F05E1E58-B4D4-4155-BC8A-357A4A4C8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316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35976-3DCF-45A4-ACA7-8A1DD6863256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E1E58-B4D4-4155-BC8A-357A4A4C8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457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35976-3DCF-45A4-ACA7-8A1DD6863256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E1E58-B4D4-4155-BC8A-357A4A4C8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2044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35976-3DCF-45A4-ACA7-8A1DD6863256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E1E58-B4D4-4155-BC8A-357A4A4C8C5F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21143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35976-3DCF-45A4-ACA7-8A1DD6863256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E1E58-B4D4-4155-BC8A-357A4A4C8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3663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35976-3DCF-45A4-ACA7-8A1DD6863256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E1E58-B4D4-4155-BC8A-357A4A4C8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6566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35976-3DCF-45A4-ACA7-8A1DD6863256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E1E58-B4D4-4155-BC8A-357A4A4C8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5404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35976-3DCF-45A4-ACA7-8A1DD6863256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E1E58-B4D4-4155-BC8A-357A4A4C8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4538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35976-3DCF-45A4-ACA7-8A1DD6863256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E1E58-B4D4-4155-BC8A-357A4A4C8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421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35976-3DCF-45A4-ACA7-8A1DD6863256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E1E58-B4D4-4155-BC8A-357A4A4C8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927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35976-3DCF-45A4-ACA7-8A1DD6863256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E1E58-B4D4-4155-BC8A-357A4A4C8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397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35976-3DCF-45A4-ACA7-8A1DD6863256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E1E58-B4D4-4155-BC8A-357A4A4C8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733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35976-3DCF-45A4-ACA7-8A1DD6863256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E1E58-B4D4-4155-BC8A-357A4A4C8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592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35976-3DCF-45A4-ACA7-8A1DD6863256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E1E58-B4D4-4155-BC8A-357A4A4C8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046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35976-3DCF-45A4-ACA7-8A1DD6863256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E1E58-B4D4-4155-BC8A-357A4A4C8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93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35976-3DCF-45A4-ACA7-8A1DD6863256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E1E58-B4D4-4155-BC8A-357A4A4C8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147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35976-3DCF-45A4-ACA7-8A1DD6863256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E1E58-B4D4-4155-BC8A-357A4A4C8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508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935976-3DCF-45A4-ACA7-8A1DD6863256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5E1E58-B4D4-4155-BC8A-357A4A4C8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7500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  <p:sldLayoutId id="2147483840" r:id="rId12"/>
    <p:sldLayoutId id="2147483841" r:id="rId13"/>
    <p:sldLayoutId id="2147483842" r:id="rId14"/>
    <p:sldLayoutId id="2147483843" r:id="rId15"/>
    <p:sldLayoutId id="2147483844" r:id="rId16"/>
    <p:sldLayoutId id="214748384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4E5FF19-5297-A33D-83F8-B2BC0CB3DFF7}"/>
              </a:ext>
            </a:extLst>
          </p:cNvPr>
          <p:cNvSpPr txBox="1"/>
          <p:nvPr/>
        </p:nvSpPr>
        <p:spPr>
          <a:xfrm flipH="1">
            <a:off x="1132443" y="2551955"/>
            <a:ext cx="38756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Gopolang Mmutlwane</a:t>
            </a:r>
          </a:p>
          <a:p>
            <a:r>
              <a:rPr lang="en-US" sz="2400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201901735</a:t>
            </a:r>
          </a:p>
          <a:p>
            <a:r>
              <a:rPr lang="en-US" sz="2400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Computer Science practical X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6288209-0BEA-1A53-D67B-DB7E7B3450D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6513" b="36205"/>
          <a:stretch/>
        </p:blipFill>
        <p:spPr>
          <a:xfrm>
            <a:off x="6066971" y="3077029"/>
            <a:ext cx="4107543" cy="2494029"/>
          </a:xfrm>
          <a:prstGeom prst="rect">
            <a:avLst/>
          </a:prstGeom>
          <a:blipFill>
            <a:blip r:embed="rId4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tile tx="0" ty="0" sx="100000" sy="100000" flip="none" algn="tl"/>
          </a:blipFill>
          <a:effectLst>
            <a:outerShdw blurRad="50800" dist="50800" dir="5400000" algn="ctr" rotWithShape="0">
              <a:schemeClr val="bg2">
                <a:alpha val="33000"/>
              </a:schemeClr>
            </a:outerShdw>
          </a:effectLst>
        </p:spPr>
      </p:pic>
      <p:sp>
        <p:nvSpPr>
          <p:cNvPr id="17" name="Title 16">
            <a:extLst>
              <a:ext uri="{FF2B5EF4-FFF2-40B4-BE49-F238E27FC236}">
                <a16:creationId xmlns:a16="http://schemas.microsoft.com/office/drawing/2014/main" id="{7BB29B8D-7A6B-8942-35D4-2185F7549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3294" y="547657"/>
            <a:ext cx="9905998" cy="1478570"/>
          </a:xfrm>
        </p:spPr>
        <p:txBody>
          <a:bodyPr/>
          <a:lstStyle/>
          <a:p>
            <a:r>
              <a:rPr lang="en-US" sz="3600" b="0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</a:rPr>
              <a:t>Iron Lock CCTV enhancer</a:t>
            </a:r>
            <a:endParaRPr lang="en-US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1094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957C9-CF89-7304-BB8B-EA5DD64AD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042" y="0"/>
            <a:ext cx="9906000" cy="2852737"/>
          </a:xfrm>
        </p:spPr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5A8154-6F79-5443-89EF-C633BC29AB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82088" y="3429000"/>
            <a:ext cx="9906000" cy="1582544"/>
          </a:xfrm>
        </p:spPr>
        <p:txBody>
          <a:bodyPr/>
          <a:lstStyle/>
          <a:p>
            <a:r>
              <a:rPr lang="en-US" dirty="0"/>
              <a:t>CCTV images normally come out unclear to a point whereby one cannot really tell </a:t>
            </a:r>
          </a:p>
          <a:p>
            <a:r>
              <a:rPr lang="en-US" dirty="0"/>
              <a:t>What is in the image, and this is caused by many factors, factors such as sun burn out,</a:t>
            </a:r>
          </a:p>
          <a:p>
            <a:r>
              <a:rPr lang="en-US" dirty="0"/>
              <a:t>not having IR filter, etc.</a:t>
            </a:r>
          </a:p>
        </p:txBody>
      </p:sp>
    </p:spTree>
    <p:extLst>
      <p:ext uri="{BB962C8B-B14F-4D97-AF65-F5344CB8AC3E}">
        <p14:creationId xmlns:p14="http://schemas.microsoft.com/office/powerpoint/2010/main" val="2715777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957C9-CF89-7304-BB8B-EA5DD64AD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042" y="0"/>
            <a:ext cx="9906000" cy="2852737"/>
          </a:xfrm>
        </p:spPr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5A8154-6F79-5443-89EF-C633BC29AB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82088" y="3429000"/>
            <a:ext cx="9906000" cy="1582544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Exaggerate certain features of the image to highlight specific imprints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Return a pixel imprinted image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Separate external features in the original image so that it can be possible to draw a composite sketch of the image</a:t>
            </a:r>
          </a:p>
        </p:txBody>
      </p:sp>
    </p:spTree>
    <p:extLst>
      <p:ext uri="{BB962C8B-B14F-4D97-AF65-F5344CB8AC3E}">
        <p14:creationId xmlns:p14="http://schemas.microsoft.com/office/powerpoint/2010/main" val="1087553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957C9-CF89-7304-BB8B-EA5DD64AD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042" y="0"/>
            <a:ext cx="9906000" cy="2852737"/>
          </a:xfrm>
        </p:spPr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5A8154-6F79-5443-89EF-C633BC29AB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82087" y="3429000"/>
            <a:ext cx="10098675" cy="1582544"/>
          </a:xfrm>
        </p:spPr>
        <p:txBody>
          <a:bodyPr>
            <a:normAutofit/>
          </a:bodyPr>
          <a:lstStyle/>
          <a:p>
            <a:r>
              <a:rPr lang="en-US" dirty="0"/>
              <a:t>Implement a GUI-based client that will send image-based data to a web API and therefore:</a:t>
            </a:r>
          </a:p>
          <a:p>
            <a:r>
              <a:rPr lang="en-US" dirty="0"/>
              <a:t>Use a dilation pre-processor to exaggerate certain features of the image </a:t>
            </a:r>
          </a:p>
          <a:p>
            <a:r>
              <a:rPr lang="en-US" dirty="0"/>
              <a:t>based on a structural element.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5468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2000"/>
                <a:satMod val="150000"/>
                <a:lumMod val="15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971C58-AB76-4A2A-B231-5F8CA03CF49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86</TotalTime>
  <Words>126</Words>
  <Application>Microsoft Office PowerPoint</Application>
  <PresentationFormat>Widescreen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arial</vt:lpstr>
      <vt:lpstr>Tw Cen MT</vt:lpstr>
      <vt:lpstr>Wingdings</vt:lpstr>
      <vt:lpstr>Circuit</vt:lpstr>
      <vt:lpstr>Iron Lock CCTV enhancer</vt:lpstr>
      <vt:lpstr>PROBLEM STATEMENT</vt:lpstr>
      <vt:lpstr>SOLUTION</vt:lpstr>
      <vt:lpstr>METHODOLOGY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Iron Lock CCTV enhancer</dc:title>
  <dc:creator>GOPOLANG MMUTLWANE</dc:creator>
  <cp:lastModifiedBy>GOPOLANG MMUTLWANE</cp:lastModifiedBy>
  <cp:revision>2</cp:revision>
  <dcterms:created xsi:type="dcterms:W3CDTF">2022-10-17T20:37:02Z</dcterms:created>
  <dcterms:modified xsi:type="dcterms:W3CDTF">2022-10-18T12:06:35Z</dcterms:modified>
</cp:coreProperties>
</file>