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4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BCEACC7-7499-4CEC-8086-DBFB72E32D5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3884979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CEACC7-7499-4CEC-8086-DBFB72E32D5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32589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CEACC7-7499-4CEC-8086-DBFB72E32D5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4624321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CEACC7-7499-4CEC-8086-DBFB72E32D5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519241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EACC7-7499-4CEC-8086-DBFB72E32D5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2746390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BCEACC7-7499-4CEC-8086-DBFB72E32D5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458815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BCEACC7-7499-4CEC-8086-DBFB72E32D56}"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1162376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CEACC7-7499-4CEC-8086-DBFB72E32D56}"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7091724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ACC7-7499-4CEC-8086-DBFB72E32D56}"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30190405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EACC7-7499-4CEC-8086-DBFB72E32D5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2792539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EACC7-7499-4CEC-8086-DBFB72E32D5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0E4FE-EA3C-4BEC-A6AE-EC3ECAB4577B}" type="slidenum">
              <a:rPr lang="en-IN" smtClean="0"/>
              <a:t>‹#›</a:t>
            </a:fld>
            <a:endParaRPr lang="en-IN"/>
          </a:p>
        </p:txBody>
      </p:sp>
    </p:spTree>
    <p:extLst>
      <p:ext uri="{BB962C8B-B14F-4D97-AF65-F5344CB8AC3E}">
        <p14:creationId xmlns:p14="http://schemas.microsoft.com/office/powerpoint/2010/main" val="26710063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EACC7-7499-4CEC-8086-DBFB72E32D56}" type="datetimeFigureOut">
              <a:rPr lang="en-IN" smtClean="0"/>
              <a:t>25-09-2023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0E4FE-EA3C-4BEC-A6AE-EC3ECAB4577B}" type="slidenum">
              <a:rPr lang="en-IN" smtClean="0"/>
              <a:t>‹#›</a:t>
            </a:fld>
            <a:endParaRPr lang="en-IN"/>
          </a:p>
        </p:txBody>
      </p:sp>
    </p:spTree>
    <p:extLst>
      <p:ext uri="{BB962C8B-B14F-4D97-AF65-F5344CB8AC3E}">
        <p14:creationId xmlns:p14="http://schemas.microsoft.com/office/powerpoint/2010/main" val="426760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slide" Target="slide3.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3.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light bulb with numbers and a green bulb with a white background&#10;&#10;Description automatically generated with medium confidence">
            <a:extLst>
              <a:ext uri="{FF2B5EF4-FFF2-40B4-BE49-F238E27FC236}">
                <a16:creationId xmlns:a16="http://schemas.microsoft.com/office/drawing/2014/main" id="{02621AFE-7A46-0843-F939-9E375A3EAD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51" y="72230"/>
            <a:ext cx="3569263" cy="1658226"/>
          </a:xfrm>
          <a:prstGeom prst="rect">
            <a:avLst/>
          </a:prstGeom>
        </p:spPr>
      </p:pic>
      <p:grpSp>
        <p:nvGrpSpPr>
          <p:cNvPr id="12" name="Group 11"/>
          <p:cNvGrpSpPr/>
          <p:nvPr/>
        </p:nvGrpSpPr>
        <p:grpSpPr>
          <a:xfrm>
            <a:off x="6258197" y="193659"/>
            <a:ext cx="5498374" cy="1155507"/>
            <a:chOff x="6258197" y="193659"/>
            <a:chExt cx="5498374" cy="1155507"/>
          </a:xfrm>
        </p:grpSpPr>
        <p:sp>
          <p:nvSpPr>
            <p:cNvPr id="5" name="TextBox 4"/>
            <p:cNvSpPr txBox="1"/>
            <p:nvPr/>
          </p:nvSpPr>
          <p:spPr>
            <a:xfrm>
              <a:off x="6258197" y="193659"/>
              <a:ext cx="5498374" cy="646331"/>
            </a:xfrm>
            <a:prstGeom prst="rect">
              <a:avLst/>
            </a:prstGeom>
            <a:noFill/>
          </p:spPr>
          <p:txBody>
            <a:bodyPr wrap="square" rtlCol="0">
              <a:spAutoFit/>
            </a:bodyPr>
            <a:lstStyle/>
            <a:p>
              <a:r>
                <a:rPr lang="en-GB" sz="3600" b="1" dirty="0">
                  <a:solidFill>
                    <a:schemeClr val="accent1"/>
                  </a:solidFill>
                </a:rPr>
                <a:t>Basic Details of the Team</a:t>
              </a:r>
              <a:endParaRPr lang="en-IN" sz="3600" b="1" dirty="0">
                <a:solidFill>
                  <a:schemeClr val="accent1"/>
                </a:solidFill>
              </a:endParaRPr>
            </a:p>
          </p:txBody>
        </p:sp>
        <p:sp>
          <p:nvSpPr>
            <p:cNvPr id="6" name="TextBox 5"/>
            <p:cNvSpPr txBox="1"/>
            <p:nvPr/>
          </p:nvSpPr>
          <p:spPr>
            <a:xfrm>
              <a:off x="7445829" y="825946"/>
              <a:ext cx="3633107" cy="523220"/>
            </a:xfrm>
            <a:prstGeom prst="rect">
              <a:avLst/>
            </a:prstGeom>
            <a:noFill/>
          </p:spPr>
          <p:txBody>
            <a:bodyPr wrap="square" rtlCol="0">
              <a:spAutoFit/>
            </a:bodyPr>
            <a:lstStyle/>
            <a:p>
              <a:r>
                <a:rPr lang="en-GB" sz="2800" b="1" dirty="0"/>
                <a:t>Problem Statement</a:t>
              </a:r>
              <a:endParaRPr lang="en-IN" sz="2800" b="1" dirty="0"/>
            </a:p>
          </p:txBody>
        </p:sp>
      </p:grpSp>
      <p:grpSp>
        <p:nvGrpSpPr>
          <p:cNvPr id="4" name="Group 3">
            <a:extLst>
              <a:ext uri="{FF2B5EF4-FFF2-40B4-BE49-F238E27FC236}">
                <a16:creationId xmlns:a16="http://schemas.microsoft.com/office/drawing/2014/main" id="{4AC26DA1-4A1B-C5B1-B9F4-0A07217E3D6B}"/>
              </a:ext>
            </a:extLst>
          </p:cNvPr>
          <p:cNvGrpSpPr/>
          <p:nvPr/>
        </p:nvGrpSpPr>
        <p:grpSpPr>
          <a:xfrm>
            <a:off x="5699297" y="1585811"/>
            <a:ext cx="6242959" cy="4520691"/>
            <a:chOff x="5894613" y="1585811"/>
            <a:chExt cx="6242959" cy="4520691"/>
          </a:xfrm>
        </p:grpSpPr>
        <p:grpSp>
          <p:nvGrpSpPr>
            <p:cNvPr id="11" name="Group 10"/>
            <p:cNvGrpSpPr/>
            <p:nvPr/>
          </p:nvGrpSpPr>
          <p:grpSpPr>
            <a:xfrm>
              <a:off x="5894613" y="1585811"/>
              <a:ext cx="6041573" cy="377497"/>
              <a:chOff x="5894613" y="1585811"/>
              <a:chExt cx="6041573" cy="377497"/>
            </a:xfrm>
          </p:grpSpPr>
          <p:sp>
            <p:nvSpPr>
              <p:cNvPr id="7" name="TextBox 6"/>
              <p:cNvSpPr txBox="1"/>
              <p:nvPr/>
            </p:nvSpPr>
            <p:spPr>
              <a:xfrm>
                <a:off x="5894613" y="1585811"/>
                <a:ext cx="2081893" cy="375557"/>
              </a:xfrm>
              <a:prstGeom prst="rect">
                <a:avLst/>
              </a:prstGeom>
              <a:noFill/>
            </p:spPr>
            <p:txBody>
              <a:bodyPr wrap="square" rtlCol="0">
                <a:spAutoFit/>
              </a:bodyPr>
              <a:lstStyle/>
              <a:p>
                <a:r>
                  <a:rPr lang="en-GB" b="1" dirty="0">
                    <a:solidFill>
                      <a:schemeClr val="accent6">
                        <a:lumMod val="75000"/>
                      </a:schemeClr>
                    </a:solidFill>
                  </a:rPr>
                  <a:t>Organization Name:</a:t>
                </a:r>
                <a:endParaRPr lang="en-IN" b="1" dirty="0">
                  <a:solidFill>
                    <a:schemeClr val="accent6">
                      <a:lumMod val="75000"/>
                    </a:schemeClr>
                  </a:solidFill>
                </a:endParaRPr>
              </a:p>
            </p:txBody>
          </p:sp>
          <p:sp>
            <p:nvSpPr>
              <p:cNvPr id="10" name="TextBox 9"/>
              <p:cNvSpPr txBox="1"/>
              <p:nvPr/>
            </p:nvSpPr>
            <p:spPr>
              <a:xfrm>
                <a:off x="7919357" y="1593976"/>
                <a:ext cx="4016829" cy="369332"/>
              </a:xfrm>
              <a:prstGeom prst="rect">
                <a:avLst/>
              </a:prstGeom>
              <a:noFill/>
            </p:spPr>
            <p:txBody>
              <a:bodyPr wrap="square" rtlCol="0">
                <a:spAutoFit/>
              </a:bodyPr>
              <a:lstStyle/>
              <a:p>
                <a:r>
                  <a:rPr lang="en-US" dirty="0"/>
                  <a:t>Ministry of AYUSH</a:t>
                </a:r>
                <a:endParaRPr lang="en-IN" dirty="0"/>
              </a:p>
            </p:txBody>
          </p:sp>
        </p:grpSp>
        <p:sp>
          <p:nvSpPr>
            <p:cNvPr id="13" name="TextBox 12"/>
            <p:cNvSpPr txBox="1"/>
            <p:nvPr/>
          </p:nvSpPr>
          <p:spPr>
            <a:xfrm>
              <a:off x="5894613" y="2135811"/>
              <a:ext cx="1018227" cy="369332"/>
            </a:xfrm>
            <a:prstGeom prst="rect">
              <a:avLst/>
            </a:prstGeom>
            <a:noFill/>
          </p:spPr>
          <p:txBody>
            <a:bodyPr wrap="none" rtlCol="0">
              <a:spAutoFit/>
            </a:bodyPr>
            <a:lstStyle/>
            <a:p>
              <a:r>
                <a:rPr lang="en-GB" b="1" dirty="0">
                  <a:solidFill>
                    <a:schemeClr val="accent6">
                      <a:lumMod val="75000"/>
                    </a:schemeClr>
                  </a:solidFill>
                </a:rPr>
                <a:t>PS Code:</a:t>
              </a:r>
              <a:endParaRPr lang="en-IN" b="1" dirty="0">
                <a:solidFill>
                  <a:schemeClr val="accent6">
                    <a:lumMod val="75000"/>
                  </a:schemeClr>
                </a:solidFill>
              </a:endParaRPr>
            </a:p>
          </p:txBody>
        </p:sp>
        <p:sp>
          <p:nvSpPr>
            <p:cNvPr id="17" name="TextBox 16"/>
            <p:cNvSpPr txBox="1"/>
            <p:nvPr/>
          </p:nvSpPr>
          <p:spPr>
            <a:xfrm>
              <a:off x="6823033" y="2151200"/>
              <a:ext cx="2721017" cy="369332"/>
            </a:xfrm>
            <a:prstGeom prst="rect">
              <a:avLst/>
            </a:prstGeom>
            <a:noFill/>
          </p:spPr>
          <p:txBody>
            <a:bodyPr wrap="square" rtlCol="0">
              <a:spAutoFit/>
            </a:bodyPr>
            <a:lstStyle/>
            <a:p>
              <a:r>
                <a:rPr kumimoji="0" lang="en-IN" i="0" u="none" strike="noStrike" kern="0" cap="none" spc="0" normalizeH="0" baseline="0" noProof="0" dirty="0">
                  <a:ln>
                    <a:noFill/>
                  </a:ln>
                  <a:effectLst/>
                  <a:uLnTx/>
                  <a:uFillTx/>
                  <a:latin typeface="Calibri" panose="020F0502020204030204" pitchFamily="34" charset="0"/>
                  <a:cs typeface="Calibri" panose="020F0502020204030204" pitchFamily="34" charset="0"/>
                  <a:sym typeface="Montserrat ExtraBold"/>
                </a:rPr>
                <a:t>SIH1344</a:t>
              </a:r>
              <a:endParaRPr lang="en-IN" dirty="0">
                <a:latin typeface="Calibri" panose="020F0502020204030204" pitchFamily="34" charset="0"/>
                <a:cs typeface="Calibri" panose="020F0502020204030204" pitchFamily="34" charset="0"/>
              </a:endParaRPr>
            </a:p>
          </p:txBody>
        </p:sp>
        <p:grpSp>
          <p:nvGrpSpPr>
            <p:cNvPr id="19" name="Group 18"/>
            <p:cNvGrpSpPr/>
            <p:nvPr/>
          </p:nvGrpSpPr>
          <p:grpSpPr>
            <a:xfrm>
              <a:off x="5894614" y="2693035"/>
              <a:ext cx="6242958" cy="646331"/>
              <a:chOff x="5894613" y="2600529"/>
              <a:chExt cx="6242958" cy="646331"/>
            </a:xfrm>
          </p:grpSpPr>
          <p:grpSp>
            <p:nvGrpSpPr>
              <p:cNvPr id="14" name="Group 13"/>
              <p:cNvGrpSpPr/>
              <p:nvPr/>
            </p:nvGrpSpPr>
            <p:grpSpPr>
              <a:xfrm>
                <a:off x="5894613" y="2608694"/>
                <a:ext cx="6041573" cy="369332"/>
                <a:chOff x="5894613" y="1593976"/>
                <a:chExt cx="6041573" cy="369332"/>
              </a:xfrm>
            </p:grpSpPr>
            <p:sp>
              <p:nvSpPr>
                <p:cNvPr id="15" name="TextBox 14"/>
                <p:cNvSpPr txBox="1"/>
                <p:nvPr/>
              </p:nvSpPr>
              <p:spPr>
                <a:xfrm>
                  <a:off x="5894613" y="1593976"/>
                  <a:ext cx="2171701" cy="369332"/>
                </a:xfrm>
                <a:prstGeom prst="rect">
                  <a:avLst/>
                </a:prstGeom>
                <a:noFill/>
              </p:spPr>
              <p:txBody>
                <a:bodyPr wrap="square" rtlCol="0">
                  <a:spAutoFit/>
                </a:bodyPr>
                <a:lstStyle/>
                <a:p>
                  <a:r>
                    <a:rPr lang="en-GB" b="1" dirty="0">
                      <a:solidFill>
                        <a:schemeClr val="accent6">
                          <a:lumMod val="75000"/>
                        </a:schemeClr>
                      </a:solidFill>
                    </a:rPr>
                    <a:t>Problem Statement:</a:t>
                  </a:r>
                  <a:endParaRPr lang="en-IN" b="1" dirty="0">
                    <a:solidFill>
                      <a:schemeClr val="accent6">
                        <a:lumMod val="75000"/>
                      </a:schemeClr>
                    </a:solidFill>
                  </a:endParaRPr>
                </a:p>
              </p:txBody>
            </p:sp>
            <p:sp>
              <p:nvSpPr>
                <p:cNvPr id="16" name="TextBox 15"/>
                <p:cNvSpPr txBox="1"/>
                <p:nvPr/>
              </p:nvSpPr>
              <p:spPr>
                <a:xfrm>
                  <a:off x="7919357" y="1593976"/>
                  <a:ext cx="4016829" cy="369332"/>
                </a:xfrm>
                <a:prstGeom prst="rect">
                  <a:avLst/>
                </a:prstGeom>
                <a:noFill/>
              </p:spPr>
              <p:txBody>
                <a:bodyPr wrap="square" rtlCol="0">
                  <a:spAutoFit/>
                </a:bodyPr>
                <a:lstStyle/>
                <a:p>
                  <a:endParaRPr lang="en-IN" dirty="0"/>
                </a:p>
              </p:txBody>
            </p:sp>
          </p:grpSp>
          <p:sp>
            <p:nvSpPr>
              <p:cNvPr id="18" name="Rectangle 17"/>
              <p:cNvSpPr/>
              <p:nvPr/>
            </p:nvSpPr>
            <p:spPr>
              <a:xfrm>
                <a:off x="7919357" y="2600529"/>
                <a:ext cx="4218214" cy="646331"/>
              </a:xfrm>
              <a:prstGeom prst="rect">
                <a:avLst/>
              </a:prstGeom>
            </p:spPr>
            <p:txBody>
              <a:bodyPr wrap="square">
                <a:spAutoFit/>
              </a:bodyPr>
              <a:lstStyle/>
              <a:p>
                <a:pPr>
                  <a:spcAft>
                    <a:spcPts val="600"/>
                  </a:spcAft>
                </a:pPr>
                <a:r>
                  <a:rPr lang="en-US" dirty="0">
                    <a:latin typeface="Calibri" panose="020F0502020204030204" pitchFamily="34" charset="0"/>
                    <a:cs typeface="Calibri" panose="020F0502020204030204" pitchFamily="34" charset="0"/>
                    <a:sym typeface="Montserrat ExtraBold"/>
                  </a:rPr>
                  <a:t>Al-based tool for preliminary diagnosis of Dermatological manifestations</a:t>
                </a:r>
              </a:p>
            </p:txBody>
          </p:sp>
        </p:grpSp>
        <p:grpSp>
          <p:nvGrpSpPr>
            <p:cNvPr id="23" name="Group 22"/>
            <p:cNvGrpSpPr/>
            <p:nvPr/>
          </p:nvGrpSpPr>
          <p:grpSpPr>
            <a:xfrm>
              <a:off x="5894614" y="3424768"/>
              <a:ext cx="5376182" cy="375557"/>
              <a:chOff x="5894614" y="1585811"/>
              <a:chExt cx="5376182" cy="375557"/>
            </a:xfrm>
          </p:grpSpPr>
          <p:sp>
            <p:nvSpPr>
              <p:cNvPr id="24" name="TextBox 23"/>
              <p:cNvSpPr txBox="1"/>
              <p:nvPr/>
            </p:nvSpPr>
            <p:spPr>
              <a:xfrm>
                <a:off x="5894614" y="1585811"/>
                <a:ext cx="1445080" cy="375557"/>
              </a:xfrm>
              <a:prstGeom prst="rect">
                <a:avLst/>
              </a:prstGeom>
              <a:noFill/>
            </p:spPr>
            <p:txBody>
              <a:bodyPr wrap="square" rtlCol="0">
                <a:spAutoFit/>
              </a:bodyPr>
              <a:lstStyle/>
              <a:p>
                <a:r>
                  <a:rPr lang="en-GB" b="1" dirty="0">
                    <a:solidFill>
                      <a:schemeClr val="accent6">
                        <a:lumMod val="75000"/>
                      </a:schemeClr>
                    </a:solidFill>
                  </a:rPr>
                  <a:t>Team Name:</a:t>
                </a:r>
                <a:endParaRPr lang="en-IN" b="1" dirty="0">
                  <a:solidFill>
                    <a:schemeClr val="accent6">
                      <a:lumMod val="75000"/>
                    </a:schemeClr>
                  </a:solidFill>
                </a:endParaRPr>
              </a:p>
            </p:txBody>
          </p:sp>
          <p:sp>
            <p:nvSpPr>
              <p:cNvPr id="25" name="TextBox 24"/>
              <p:cNvSpPr txBox="1"/>
              <p:nvPr/>
            </p:nvSpPr>
            <p:spPr>
              <a:xfrm>
                <a:off x="7253967" y="1592036"/>
                <a:ext cx="4016829" cy="369332"/>
              </a:xfrm>
              <a:prstGeom prst="rect">
                <a:avLst/>
              </a:prstGeom>
              <a:noFill/>
            </p:spPr>
            <p:txBody>
              <a:bodyPr wrap="square" rtlCol="0">
                <a:spAutoFit/>
              </a:bodyPr>
              <a:lstStyle/>
              <a:p>
                <a:r>
                  <a:rPr lang="en-GB" dirty="0"/>
                  <a:t>Team Alpha</a:t>
                </a:r>
                <a:endParaRPr lang="en-IN" dirty="0"/>
              </a:p>
            </p:txBody>
          </p:sp>
        </p:grpSp>
        <p:grpSp>
          <p:nvGrpSpPr>
            <p:cNvPr id="26" name="Group 25"/>
            <p:cNvGrpSpPr/>
            <p:nvPr/>
          </p:nvGrpSpPr>
          <p:grpSpPr>
            <a:xfrm>
              <a:off x="5894614" y="4007537"/>
              <a:ext cx="5376182" cy="375557"/>
              <a:chOff x="5894614" y="1585811"/>
              <a:chExt cx="5376182" cy="375557"/>
            </a:xfrm>
          </p:grpSpPr>
          <p:sp>
            <p:nvSpPr>
              <p:cNvPr id="27" name="TextBox 26"/>
              <p:cNvSpPr txBox="1"/>
              <p:nvPr/>
            </p:nvSpPr>
            <p:spPr>
              <a:xfrm>
                <a:off x="5894614" y="1585811"/>
                <a:ext cx="2081892" cy="369332"/>
              </a:xfrm>
              <a:prstGeom prst="rect">
                <a:avLst/>
              </a:prstGeom>
              <a:noFill/>
            </p:spPr>
            <p:txBody>
              <a:bodyPr wrap="square" rtlCol="0">
                <a:spAutoFit/>
              </a:bodyPr>
              <a:lstStyle/>
              <a:p>
                <a:r>
                  <a:rPr lang="en-GB" b="1" dirty="0">
                    <a:solidFill>
                      <a:schemeClr val="accent6">
                        <a:lumMod val="75000"/>
                      </a:schemeClr>
                    </a:solidFill>
                  </a:rPr>
                  <a:t>Team Leader Name:</a:t>
                </a:r>
                <a:endParaRPr lang="en-IN" b="1" dirty="0">
                  <a:solidFill>
                    <a:schemeClr val="accent6">
                      <a:lumMod val="75000"/>
                    </a:schemeClr>
                  </a:solidFill>
                </a:endParaRPr>
              </a:p>
            </p:txBody>
          </p:sp>
          <p:sp>
            <p:nvSpPr>
              <p:cNvPr id="28" name="TextBox 27"/>
              <p:cNvSpPr txBox="1"/>
              <p:nvPr/>
            </p:nvSpPr>
            <p:spPr>
              <a:xfrm>
                <a:off x="8066315" y="1592036"/>
                <a:ext cx="3204481" cy="369332"/>
              </a:xfrm>
              <a:prstGeom prst="rect">
                <a:avLst/>
              </a:prstGeom>
              <a:noFill/>
            </p:spPr>
            <p:txBody>
              <a:bodyPr wrap="square" rtlCol="0">
                <a:spAutoFit/>
              </a:bodyPr>
              <a:lstStyle/>
              <a:p>
                <a:r>
                  <a:rPr lang="en-GB" dirty="0"/>
                  <a:t>Syed Masood S</a:t>
                </a:r>
                <a:endParaRPr lang="en-IN" dirty="0"/>
              </a:p>
            </p:txBody>
          </p:sp>
        </p:grpSp>
        <p:sp>
          <p:nvSpPr>
            <p:cNvPr id="29" name="TextBox 28"/>
            <p:cNvSpPr txBox="1"/>
            <p:nvPr/>
          </p:nvSpPr>
          <p:spPr>
            <a:xfrm>
              <a:off x="5894613" y="4614859"/>
              <a:ext cx="4523014" cy="646331"/>
            </a:xfrm>
            <a:prstGeom prst="rect">
              <a:avLst/>
            </a:prstGeom>
            <a:noFill/>
          </p:spPr>
          <p:txBody>
            <a:bodyPr wrap="square" rtlCol="0">
              <a:spAutoFit/>
            </a:bodyPr>
            <a:lstStyle/>
            <a:p>
              <a:r>
                <a:rPr lang="en-IN" sz="1600" b="1" dirty="0">
                  <a:solidFill>
                    <a:schemeClr val="accent6">
                      <a:lumMod val="75000"/>
                    </a:schemeClr>
                  </a:solidFill>
                  <a:latin typeface="Montserrat Medium" panose="00000600000000000000" pitchFamily="2" charset="0"/>
                  <a:ea typeface="Montserrat" panose="00000500000000000000" pitchFamily="2" charset="0"/>
                  <a:cs typeface="Montserrat" panose="00000500000000000000" pitchFamily="2" charset="0"/>
                </a:rPr>
                <a:t>Institute Code</a:t>
              </a:r>
              <a:r>
                <a:rPr lang="en-IN" sz="1600"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(AISHE) </a:t>
              </a:r>
              <a:r>
                <a:rPr lang="en-IN"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t>
              </a:r>
              <a:r>
                <a:rPr lang="en-IN" b="0" i="0" dirty="0">
                  <a:effectLst/>
                  <a:ea typeface="Montserrat" panose="00000500000000000000" pitchFamily="2" charset="0"/>
                  <a:cs typeface="Montserrat" panose="00000500000000000000" pitchFamily="2" charset="0"/>
                </a:rPr>
                <a:t>8138</a:t>
              </a:r>
              <a:endParaRPr lang="en-IN" dirty="0">
                <a:effectLst/>
              </a:endParaRPr>
            </a:p>
            <a:p>
              <a:endParaRPr lang="en-IN" dirty="0"/>
            </a:p>
          </p:txBody>
        </p:sp>
        <p:sp>
          <p:nvSpPr>
            <p:cNvPr id="30" name="TextBox 29"/>
            <p:cNvSpPr txBox="1"/>
            <p:nvPr/>
          </p:nvSpPr>
          <p:spPr>
            <a:xfrm>
              <a:off x="5902778" y="5180248"/>
              <a:ext cx="6033408" cy="369332"/>
            </a:xfrm>
            <a:prstGeom prst="rect">
              <a:avLst/>
            </a:prstGeom>
            <a:noFill/>
          </p:spPr>
          <p:txBody>
            <a:bodyPr wrap="square" rtlCol="0">
              <a:spAutoFit/>
            </a:bodyPr>
            <a:lstStyle/>
            <a:p>
              <a:r>
                <a:rPr lang="en-IN" sz="1600" b="1" dirty="0">
                  <a:solidFill>
                    <a:schemeClr val="accent6">
                      <a:lumMod val="75000"/>
                    </a:schemeClr>
                  </a:solidFill>
                  <a:latin typeface="Montserrat Medium" panose="00000600000000000000" pitchFamily="2" charset="0"/>
                  <a:ea typeface="Montserrat" panose="00000500000000000000" pitchFamily="2" charset="0"/>
                  <a:cs typeface="Montserrat" panose="00000500000000000000" pitchFamily="2" charset="0"/>
                </a:rPr>
                <a:t>Institute Name</a:t>
              </a:r>
              <a:r>
                <a:rPr lang="en-IN" sz="1600"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t>
              </a:r>
              <a:r>
                <a:rPr lang="en-IN"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t>
              </a:r>
              <a:r>
                <a:rPr lang="en-IN" dirty="0" err="1">
                  <a:ea typeface="Montserrat" panose="00000500000000000000" pitchFamily="2" charset="0"/>
                  <a:cs typeface="Montserrat" panose="00000500000000000000" pitchFamily="2" charset="0"/>
                </a:rPr>
                <a:t>Saranathan</a:t>
              </a:r>
              <a:r>
                <a:rPr lang="en-IN" dirty="0">
                  <a:ea typeface="Montserrat" panose="00000500000000000000" pitchFamily="2" charset="0"/>
                  <a:cs typeface="Montserrat" panose="00000500000000000000" pitchFamily="2" charset="0"/>
                </a:rPr>
                <a:t> College of Engineering</a:t>
              </a:r>
              <a:endParaRPr lang="en-IN" dirty="0">
                <a:effectLst/>
              </a:endParaRPr>
            </a:p>
          </p:txBody>
        </p:sp>
        <p:sp>
          <p:nvSpPr>
            <p:cNvPr id="31" name="TextBox 30"/>
            <p:cNvSpPr txBox="1"/>
            <p:nvPr/>
          </p:nvSpPr>
          <p:spPr>
            <a:xfrm>
              <a:off x="5902778" y="5737170"/>
              <a:ext cx="5176158" cy="369332"/>
            </a:xfrm>
            <a:prstGeom prst="rect">
              <a:avLst/>
            </a:prstGeom>
            <a:noFill/>
          </p:spPr>
          <p:txBody>
            <a:bodyPr wrap="square" rtlCol="0">
              <a:spAutoFit/>
            </a:bodyPr>
            <a:lstStyle/>
            <a:p>
              <a:r>
                <a:rPr lang="en-IN" sz="1600" b="1" dirty="0">
                  <a:solidFill>
                    <a:schemeClr val="accent6">
                      <a:lumMod val="75000"/>
                    </a:schemeClr>
                  </a:solidFill>
                  <a:latin typeface="Montserrat Medium" panose="00000600000000000000" pitchFamily="2" charset="0"/>
                  <a:ea typeface="Montserrat" panose="00000500000000000000" pitchFamily="2" charset="0"/>
                  <a:cs typeface="Montserrat" panose="00000500000000000000" pitchFamily="2" charset="0"/>
                </a:rPr>
                <a:t>Theme Name</a:t>
              </a:r>
              <a:r>
                <a:rPr lang="en-IN" sz="1600"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t>
              </a:r>
              <a:r>
                <a:rPr lang="en-IN" b="1" i="0" dirty="0">
                  <a:solidFill>
                    <a:schemeClr val="accent6">
                      <a:lumMod val="75000"/>
                    </a:schemeClr>
                  </a:solidFill>
                  <a:effectLst/>
                  <a:latin typeface="Montserrat Medium" panose="00000600000000000000" pitchFamily="2" charset="0"/>
                  <a:ea typeface="Montserrat" panose="00000500000000000000" pitchFamily="2" charset="0"/>
                  <a:cs typeface="Montserrat" panose="00000500000000000000" pitchFamily="2" charset="0"/>
                </a:rPr>
                <a:t>: </a:t>
              </a:r>
              <a:r>
                <a:rPr lang="en-IN" dirty="0">
                  <a:sym typeface="Montserrat ExtraBold"/>
                </a:rPr>
                <a:t>MedTech / </a:t>
              </a:r>
              <a:r>
                <a:rPr lang="en-IN" dirty="0" err="1">
                  <a:sym typeface="Montserrat ExtraBold"/>
                </a:rPr>
                <a:t>BioTech</a:t>
              </a:r>
              <a:r>
                <a:rPr lang="en-IN" dirty="0">
                  <a:sym typeface="Montserrat ExtraBold"/>
                </a:rPr>
                <a:t> / </a:t>
              </a:r>
              <a:r>
                <a:rPr lang="en-IN" dirty="0" err="1">
                  <a:sym typeface="Montserrat ExtraBold"/>
                </a:rPr>
                <a:t>HealthTech</a:t>
              </a:r>
              <a:endParaRPr lang="en-IN" dirty="0"/>
            </a:p>
          </p:txBody>
        </p:sp>
      </p:grpSp>
      <p:grpSp>
        <p:nvGrpSpPr>
          <p:cNvPr id="2" name="Group 1">
            <a:extLst>
              <a:ext uri="{FF2B5EF4-FFF2-40B4-BE49-F238E27FC236}">
                <a16:creationId xmlns:a16="http://schemas.microsoft.com/office/drawing/2014/main" id="{3F6F0718-3A2C-AD6C-8C7A-F847A47292B6}"/>
              </a:ext>
            </a:extLst>
          </p:cNvPr>
          <p:cNvGrpSpPr/>
          <p:nvPr/>
        </p:nvGrpSpPr>
        <p:grpSpPr>
          <a:xfrm rot="4862164">
            <a:off x="-2022205" y="2564279"/>
            <a:ext cx="7593157" cy="3888234"/>
            <a:chOff x="-1552360" y="2448098"/>
            <a:chExt cx="7593157" cy="3898137"/>
          </a:xfrm>
          <a:effectLst>
            <a:outerShdw blurRad="50800" dist="38100" dir="2700000" algn="tl" rotWithShape="0">
              <a:prstClr val="black">
                <a:alpha val="40000"/>
              </a:prstClr>
            </a:outerShdw>
          </a:effectLst>
        </p:grpSpPr>
        <p:sp>
          <p:nvSpPr>
            <p:cNvPr id="8" name="Rounded Rectangle 64">
              <a:extLst>
                <a:ext uri="{FF2B5EF4-FFF2-40B4-BE49-F238E27FC236}">
                  <a16:creationId xmlns:a16="http://schemas.microsoft.com/office/drawing/2014/main" id="{32E7C560-AAD2-BC14-4F0D-1F41E939DAC0}"/>
                </a:ext>
              </a:extLst>
            </p:cNvPr>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65">
              <a:extLst>
                <a:ext uri="{FF2B5EF4-FFF2-40B4-BE49-F238E27FC236}">
                  <a16:creationId xmlns:a16="http://schemas.microsoft.com/office/drawing/2014/main" id="{81DECE80-6728-31EF-C660-6B5860096AC7}"/>
                </a:ext>
              </a:extLst>
            </p:cNvPr>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66">
              <a:extLst>
                <a:ext uri="{FF2B5EF4-FFF2-40B4-BE49-F238E27FC236}">
                  <a16:creationId xmlns:a16="http://schemas.microsoft.com/office/drawing/2014/main" id="{72EC36C1-95CF-D350-3015-373FD443C31F}"/>
                </a:ext>
              </a:extLst>
            </p:cNvPr>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Action Button: Blank 20">
            <a:hlinkClick r:id="rId3" action="ppaction://hlinksldjump" highlightClick="1"/>
            <a:extLst>
              <a:ext uri="{FF2B5EF4-FFF2-40B4-BE49-F238E27FC236}">
                <a16:creationId xmlns:a16="http://schemas.microsoft.com/office/drawing/2014/main" id="{DB7476BB-7831-A3B2-8D3D-CC0D70D53854}"/>
              </a:ext>
            </a:extLst>
          </p:cNvPr>
          <p:cNvSpPr/>
          <p:nvPr/>
        </p:nvSpPr>
        <p:spPr>
          <a:xfrm>
            <a:off x="995680" y="81280"/>
            <a:ext cx="3600880" cy="1625600"/>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50014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NavBar">
            <a:extLst>
              <a:ext uri="{FF2B5EF4-FFF2-40B4-BE49-F238E27FC236}">
                <a16:creationId xmlns:a16="http://schemas.microsoft.com/office/drawing/2014/main" id="{CBF0B2A9-427B-F8F7-6D00-D4E1AC3A2B6A}"/>
              </a:ext>
            </a:extLst>
          </p:cNvPr>
          <p:cNvGrpSpPr>
            <a:grpSpLocks noChangeAspect="1"/>
          </p:cNvGrpSpPr>
          <p:nvPr/>
        </p:nvGrpSpPr>
        <p:grpSpPr>
          <a:xfrm>
            <a:off x="168010" y="1518953"/>
            <a:ext cx="842323" cy="3820093"/>
            <a:chOff x="98741" y="1379186"/>
            <a:chExt cx="503710" cy="2284419"/>
          </a:xfrm>
        </p:grpSpPr>
        <p:grpSp>
          <p:nvGrpSpPr>
            <p:cNvPr id="135" name="Group 134">
              <a:extLst>
                <a:ext uri="{FF2B5EF4-FFF2-40B4-BE49-F238E27FC236}">
                  <a16:creationId xmlns:a16="http://schemas.microsoft.com/office/drawing/2014/main" id="{FB1E555B-E7E4-97D4-278A-F86E26AC6C15}"/>
                </a:ext>
              </a:extLst>
            </p:cNvPr>
            <p:cNvGrpSpPr/>
            <p:nvPr/>
          </p:nvGrpSpPr>
          <p:grpSpPr>
            <a:xfrm>
              <a:off x="109249" y="1379186"/>
              <a:ext cx="455655" cy="437593"/>
              <a:chOff x="110407" y="1138063"/>
              <a:chExt cx="455655" cy="437593"/>
            </a:xfrm>
          </p:grpSpPr>
          <p:grpSp>
            <p:nvGrpSpPr>
              <p:cNvPr id="185" name="Google Shape;10491;p79">
                <a:extLst>
                  <a:ext uri="{FF2B5EF4-FFF2-40B4-BE49-F238E27FC236}">
                    <a16:creationId xmlns:a16="http://schemas.microsoft.com/office/drawing/2014/main" id="{87503E25-80B5-E70C-7251-AA03B12B9535}"/>
                  </a:ext>
                </a:extLst>
              </p:cNvPr>
              <p:cNvGrpSpPr/>
              <p:nvPr/>
            </p:nvGrpSpPr>
            <p:grpSpPr>
              <a:xfrm>
                <a:off x="110407" y="1139544"/>
                <a:ext cx="455655" cy="425931"/>
                <a:chOff x="2497275" y="2744159"/>
                <a:chExt cx="370930" cy="370549"/>
              </a:xfrm>
              <a:solidFill>
                <a:schemeClr val="accent5"/>
              </a:solidFill>
            </p:grpSpPr>
            <p:sp>
              <p:nvSpPr>
                <p:cNvPr id="187" name="Google Shape;10492;p79">
                  <a:extLst>
                    <a:ext uri="{FF2B5EF4-FFF2-40B4-BE49-F238E27FC236}">
                      <a16:creationId xmlns:a16="http://schemas.microsoft.com/office/drawing/2014/main" id="{557C7A1A-C766-CA16-F859-9751701941BC}"/>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0493;p79">
                  <a:extLst>
                    <a:ext uri="{FF2B5EF4-FFF2-40B4-BE49-F238E27FC236}">
                      <a16:creationId xmlns:a16="http://schemas.microsoft.com/office/drawing/2014/main" id="{12723FE8-3F05-FE0A-6BCA-0207569049E2}"/>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494;p79">
                  <a:extLst>
                    <a:ext uri="{FF2B5EF4-FFF2-40B4-BE49-F238E27FC236}">
                      <a16:creationId xmlns:a16="http://schemas.microsoft.com/office/drawing/2014/main" id="{0E0F5130-8DEF-BDDA-0C19-8A390AD4B39D}"/>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495;p79">
                  <a:extLst>
                    <a:ext uri="{FF2B5EF4-FFF2-40B4-BE49-F238E27FC236}">
                      <a16:creationId xmlns:a16="http://schemas.microsoft.com/office/drawing/2014/main" id="{57AE24C2-B28E-48EB-6DC2-7184169C89B3}"/>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496;p79">
                  <a:extLst>
                    <a:ext uri="{FF2B5EF4-FFF2-40B4-BE49-F238E27FC236}">
                      <a16:creationId xmlns:a16="http://schemas.microsoft.com/office/drawing/2014/main" id="{3BFA76C4-12AE-86A5-23D7-46586FC2796D}"/>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497;p79">
                  <a:extLst>
                    <a:ext uri="{FF2B5EF4-FFF2-40B4-BE49-F238E27FC236}">
                      <a16:creationId xmlns:a16="http://schemas.microsoft.com/office/drawing/2014/main" id="{3CD12E79-8532-A3D7-B0E5-DA595BA74673}"/>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Action Button: Go Forward or Next 185">
                <a:hlinkClick r:id="rId2" action="ppaction://hlinksldjump" highlightClick="1"/>
                <a:extLst>
                  <a:ext uri="{FF2B5EF4-FFF2-40B4-BE49-F238E27FC236}">
                    <a16:creationId xmlns:a16="http://schemas.microsoft.com/office/drawing/2014/main" id="{E50AE027-075A-BB46-8F7E-10C5D88CD0B5}"/>
                  </a:ext>
                </a:extLst>
              </p:cNvPr>
              <p:cNvSpPr/>
              <p:nvPr/>
            </p:nvSpPr>
            <p:spPr>
              <a:xfrm>
                <a:off x="110407" y="1138063"/>
                <a:ext cx="455655" cy="437593"/>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6" name="Group 135">
              <a:extLst>
                <a:ext uri="{FF2B5EF4-FFF2-40B4-BE49-F238E27FC236}">
                  <a16:creationId xmlns:a16="http://schemas.microsoft.com/office/drawing/2014/main" id="{088101F2-ED58-6A7D-BDE8-E521026FA2B0}"/>
                </a:ext>
              </a:extLst>
            </p:cNvPr>
            <p:cNvGrpSpPr/>
            <p:nvPr/>
          </p:nvGrpSpPr>
          <p:grpSpPr>
            <a:xfrm>
              <a:off x="103653" y="3268683"/>
              <a:ext cx="498798" cy="394922"/>
              <a:chOff x="132005" y="3481334"/>
              <a:chExt cx="498798" cy="394922"/>
            </a:xfrm>
          </p:grpSpPr>
          <p:grpSp>
            <p:nvGrpSpPr>
              <p:cNvPr id="177" name="Google Shape;11769;p81">
                <a:extLst>
                  <a:ext uri="{FF2B5EF4-FFF2-40B4-BE49-F238E27FC236}">
                    <a16:creationId xmlns:a16="http://schemas.microsoft.com/office/drawing/2014/main" id="{C4B50502-9EEA-9885-DED3-9C695A56E538}"/>
                  </a:ext>
                </a:extLst>
              </p:cNvPr>
              <p:cNvGrpSpPr>
                <a:grpSpLocks noChangeAspect="1"/>
              </p:cNvGrpSpPr>
              <p:nvPr/>
            </p:nvGrpSpPr>
            <p:grpSpPr>
              <a:xfrm>
                <a:off x="132005" y="3502486"/>
                <a:ext cx="490692" cy="360000"/>
                <a:chOff x="5331913" y="3413947"/>
                <a:chExt cx="347143" cy="254684"/>
              </a:xfrm>
            </p:grpSpPr>
            <p:sp>
              <p:nvSpPr>
                <p:cNvPr id="179" name="Google Shape;11770;p81">
                  <a:extLst>
                    <a:ext uri="{FF2B5EF4-FFF2-40B4-BE49-F238E27FC236}">
                      <a16:creationId xmlns:a16="http://schemas.microsoft.com/office/drawing/2014/main" id="{068303A1-7BCA-A14B-D6F1-8EFCA72F49F3}"/>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771;p81">
                  <a:extLst>
                    <a:ext uri="{FF2B5EF4-FFF2-40B4-BE49-F238E27FC236}">
                      <a16:creationId xmlns:a16="http://schemas.microsoft.com/office/drawing/2014/main" id="{93B6C382-C44D-697B-7880-3FAC778C1784}"/>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1772;p81">
                  <a:extLst>
                    <a:ext uri="{FF2B5EF4-FFF2-40B4-BE49-F238E27FC236}">
                      <a16:creationId xmlns:a16="http://schemas.microsoft.com/office/drawing/2014/main" id="{1E4275BA-1124-6418-763F-B30D5F138068}"/>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773;p81">
                  <a:extLst>
                    <a:ext uri="{FF2B5EF4-FFF2-40B4-BE49-F238E27FC236}">
                      <a16:creationId xmlns:a16="http://schemas.microsoft.com/office/drawing/2014/main" id="{4D68BA18-4C8C-DF9D-1B88-893B16D6A369}"/>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774;p81">
                  <a:extLst>
                    <a:ext uri="{FF2B5EF4-FFF2-40B4-BE49-F238E27FC236}">
                      <a16:creationId xmlns:a16="http://schemas.microsoft.com/office/drawing/2014/main" id="{FEB36234-18F5-12B9-2FBE-7120A86FEA35}"/>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775;p81">
                  <a:extLst>
                    <a:ext uri="{FF2B5EF4-FFF2-40B4-BE49-F238E27FC236}">
                      <a16:creationId xmlns:a16="http://schemas.microsoft.com/office/drawing/2014/main" id="{612697AE-E715-495D-49AB-FD33B5BB53A1}"/>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Action Button: Go Forward or Next 177">
                <a:hlinkClick r:id="rId3" action="ppaction://hlinksldjump" highlightClick="1"/>
                <a:extLst>
                  <a:ext uri="{FF2B5EF4-FFF2-40B4-BE49-F238E27FC236}">
                    <a16:creationId xmlns:a16="http://schemas.microsoft.com/office/drawing/2014/main" id="{EF9E52CE-1AF0-F843-3108-0C65328000B3}"/>
                  </a:ext>
                </a:extLst>
              </p:cNvPr>
              <p:cNvSpPr/>
              <p:nvPr/>
            </p:nvSpPr>
            <p:spPr>
              <a:xfrm>
                <a:off x="140111" y="3481334"/>
                <a:ext cx="490692" cy="3949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7" name="Group 136">
              <a:extLst>
                <a:ext uri="{FF2B5EF4-FFF2-40B4-BE49-F238E27FC236}">
                  <a16:creationId xmlns:a16="http://schemas.microsoft.com/office/drawing/2014/main" id="{29651F2D-CE22-1CBE-7D54-C9BF98527D27}"/>
                </a:ext>
              </a:extLst>
            </p:cNvPr>
            <p:cNvGrpSpPr/>
            <p:nvPr/>
          </p:nvGrpSpPr>
          <p:grpSpPr>
            <a:xfrm>
              <a:off x="132005" y="2651367"/>
              <a:ext cx="407309" cy="460104"/>
              <a:chOff x="140111" y="2856728"/>
              <a:chExt cx="407309" cy="460104"/>
            </a:xfrm>
          </p:grpSpPr>
          <p:grpSp>
            <p:nvGrpSpPr>
              <p:cNvPr id="164" name="Google Shape;13395;p83">
                <a:extLst>
                  <a:ext uri="{FF2B5EF4-FFF2-40B4-BE49-F238E27FC236}">
                    <a16:creationId xmlns:a16="http://schemas.microsoft.com/office/drawing/2014/main" id="{A10F2C35-6ED3-C162-EC01-DD3DEC7BB7EC}"/>
                  </a:ext>
                </a:extLst>
              </p:cNvPr>
              <p:cNvGrpSpPr/>
              <p:nvPr/>
            </p:nvGrpSpPr>
            <p:grpSpPr>
              <a:xfrm>
                <a:off x="140111" y="2856728"/>
                <a:ext cx="407309" cy="455198"/>
                <a:chOff x="1768821" y="3361108"/>
                <a:chExt cx="278739" cy="339073"/>
              </a:xfrm>
              <a:solidFill>
                <a:schemeClr val="accent3"/>
              </a:solidFill>
            </p:grpSpPr>
            <p:sp>
              <p:nvSpPr>
                <p:cNvPr id="166" name="Google Shape;13396;p83">
                  <a:extLst>
                    <a:ext uri="{FF2B5EF4-FFF2-40B4-BE49-F238E27FC236}">
                      <a16:creationId xmlns:a16="http://schemas.microsoft.com/office/drawing/2014/main" id="{8971A0F7-AF19-2D5A-4EED-123C2AFFAD4B}"/>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397;p83">
                  <a:extLst>
                    <a:ext uri="{FF2B5EF4-FFF2-40B4-BE49-F238E27FC236}">
                      <a16:creationId xmlns:a16="http://schemas.microsoft.com/office/drawing/2014/main" id="{63E7CAB8-4DEC-AA00-A713-B7C631A0AA58}"/>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398;p83">
                  <a:extLst>
                    <a:ext uri="{FF2B5EF4-FFF2-40B4-BE49-F238E27FC236}">
                      <a16:creationId xmlns:a16="http://schemas.microsoft.com/office/drawing/2014/main" id="{688D3E74-8E22-9B1B-8015-340B3E1DB42B}"/>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3399;p83">
                  <a:extLst>
                    <a:ext uri="{FF2B5EF4-FFF2-40B4-BE49-F238E27FC236}">
                      <a16:creationId xmlns:a16="http://schemas.microsoft.com/office/drawing/2014/main" id="{8D5A9E29-8C98-342B-B99B-AE9D53665D65}"/>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400;p83">
                  <a:extLst>
                    <a:ext uri="{FF2B5EF4-FFF2-40B4-BE49-F238E27FC236}">
                      <a16:creationId xmlns:a16="http://schemas.microsoft.com/office/drawing/2014/main" id="{9923DCE9-1F2E-4A67-6192-6E08DC4DA40A}"/>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401;p83">
                  <a:extLst>
                    <a:ext uri="{FF2B5EF4-FFF2-40B4-BE49-F238E27FC236}">
                      <a16:creationId xmlns:a16="http://schemas.microsoft.com/office/drawing/2014/main" id="{221FABFD-46CC-601F-DF51-B8D5FEA0A3AC}"/>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3402;p83">
                  <a:extLst>
                    <a:ext uri="{FF2B5EF4-FFF2-40B4-BE49-F238E27FC236}">
                      <a16:creationId xmlns:a16="http://schemas.microsoft.com/office/drawing/2014/main" id="{021AC31E-DFA5-40B0-B078-874FEB334DAB}"/>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403;p83">
                  <a:extLst>
                    <a:ext uri="{FF2B5EF4-FFF2-40B4-BE49-F238E27FC236}">
                      <a16:creationId xmlns:a16="http://schemas.microsoft.com/office/drawing/2014/main" id="{F7C889FC-FAFF-6B16-0C80-DEBE308ABF46}"/>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404;p83">
                  <a:extLst>
                    <a:ext uri="{FF2B5EF4-FFF2-40B4-BE49-F238E27FC236}">
                      <a16:creationId xmlns:a16="http://schemas.microsoft.com/office/drawing/2014/main" id="{AAB7A9F2-95E9-83DC-D34C-2727C99130CF}"/>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405;p83">
                  <a:extLst>
                    <a:ext uri="{FF2B5EF4-FFF2-40B4-BE49-F238E27FC236}">
                      <a16:creationId xmlns:a16="http://schemas.microsoft.com/office/drawing/2014/main" id="{FBDBD2BB-540F-76DD-2EAE-02B433D6023F}"/>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406;p83">
                  <a:extLst>
                    <a:ext uri="{FF2B5EF4-FFF2-40B4-BE49-F238E27FC236}">
                      <a16:creationId xmlns:a16="http://schemas.microsoft.com/office/drawing/2014/main" id="{827F0CC0-FBDA-3681-94A3-561C17833909}"/>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Action Button: Go Forward or Next 164">
                <a:hlinkClick r:id="rId4" action="ppaction://hlinksldjump" highlightClick="1"/>
                <a:extLst>
                  <a:ext uri="{FF2B5EF4-FFF2-40B4-BE49-F238E27FC236}">
                    <a16:creationId xmlns:a16="http://schemas.microsoft.com/office/drawing/2014/main" id="{9B7B10B5-F65F-1A29-3235-5FC857BBED00}"/>
                  </a:ext>
                </a:extLst>
              </p:cNvPr>
              <p:cNvSpPr/>
              <p:nvPr/>
            </p:nvSpPr>
            <p:spPr>
              <a:xfrm>
                <a:off x="140111" y="2866110"/>
                <a:ext cx="407309" cy="4507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8" name="Group 137">
              <a:extLst>
                <a:ext uri="{FF2B5EF4-FFF2-40B4-BE49-F238E27FC236}">
                  <a16:creationId xmlns:a16="http://schemas.microsoft.com/office/drawing/2014/main" id="{A29ADBAB-0CD0-6562-882D-0DF34D7134AD}"/>
                </a:ext>
              </a:extLst>
            </p:cNvPr>
            <p:cNvGrpSpPr/>
            <p:nvPr/>
          </p:nvGrpSpPr>
          <p:grpSpPr>
            <a:xfrm>
              <a:off x="98741" y="2023115"/>
              <a:ext cx="455654" cy="448351"/>
              <a:chOff x="98741" y="2023115"/>
              <a:chExt cx="455654" cy="448351"/>
            </a:xfrm>
          </p:grpSpPr>
          <p:sp>
            <p:nvSpPr>
              <p:cNvPr id="139" name="Action Button: Go Forward or Next 138">
                <a:hlinkClick r:id="rId5" action="ppaction://hlinksldjump" highlightClick="1"/>
                <a:extLst>
                  <a:ext uri="{FF2B5EF4-FFF2-40B4-BE49-F238E27FC236}">
                    <a16:creationId xmlns:a16="http://schemas.microsoft.com/office/drawing/2014/main" id="{E404F531-454E-CD40-06B8-439075AE3424}"/>
                  </a:ext>
                </a:extLst>
              </p:cNvPr>
              <p:cNvSpPr/>
              <p:nvPr/>
            </p:nvSpPr>
            <p:spPr>
              <a:xfrm>
                <a:off x="135215" y="2023115"/>
                <a:ext cx="379503" cy="407937"/>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40" name="Google Shape;12296;p82">
                <a:extLst>
                  <a:ext uri="{FF2B5EF4-FFF2-40B4-BE49-F238E27FC236}">
                    <a16:creationId xmlns:a16="http://schemas.microsoft.com/office/drawing/2014/main" id="{4FF691DA-ACD4-5278-0760-78841E375E16}"/>
                  </a:ext>
                </a:extLst>
              </p:cNvPr>
              <p:cNvGrpSpPr/>
              <p:nvPr/>
            </p:nvGrpSpPr>
            <p:grpSpPr>
              <a:xfrm>
                <a:off x="98741" y="2033873"/>
                <a:ext cx="455654" cy="437593"/>
                <a:chOff x="3527780" y="2885263"/>
                <a:chExt cx="347435" cy="345534"/>
              </a:xfrm>
              <a:solidFill>
                <a:schemeClr val="accent5"/>
              </a:solidFill>
            </p:grpSpPr>
            <p:sp>
              <p:nvSpPr>
                <p:cNvPr id="141" name="Google Shape;12297;p82">
                  <a:extLst>
                    <a:ext uri="{FF2B5EF4-FFF2-40B4-BE49-F238E27FC236}">
                      <a16:creationId xmlns:a16="http://schemas.microsoft.com/office/drawing/2014/main" id="{BEEF5DEC-4249-E493-F56B-26C8669CFB50}"/>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298;p82">
                  <a:extLst>
                    <a:ext uri="{FF2B5EF4-FFF2-40B4-BE49-F238E27FC236}">
                      <a16:creationId xmlns:a16="http://schemas.microsoft.com/office/drawing/2014/main" id="{E41B409B-66A3-35D3-C1F9-F4DE8A6A5124}"/>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99;p82">
                  <a:extLst>
                    <a:ext uri="{FF2B5EF4-FFF2-40B4-BE49-F238E27FC236}">
                      <a16:creationId xmlns:a16="http://schemas.microsoft.com/office/drawing/2014/main" id="{835B961F-66C6-AE83-E09B-4960C94BDD3E}"/>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00;p82">
                  <a:extLst>
                    <a:ext uri="{FF2B5EF4-FFF2-40B4-BE49-F238E27FC236}">
                      <a16:creationId xmlns:a16="http://schemas.microsoft.com/office/drawing/2014/main" id="{5E142CA6-CE3F-82A7-F726-C617E9EA80A9}"/>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302;p82">
                  <a:extLst>
                    <a:ext uri="{FF2B5EF4-FFF2-40B4-BE49-F238E27FC236}">
                      <a16:creationId xmlns:a16="http://schemas.microsoft.com/office/drawing/2014/main" id="{A64C97CB-2AEC-FCF9-5338-84B399D150FA}"/>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301;p82">
                  <a:extLst>
                    <a:ext uri="{FF2B5EF4-FFF2-40B4-BE49-F238E27FC236}">
                      <a16:creationId xmlns:a16="http://schemas.microsoft.com/office/drawing/2014/main" id="{9C6DE77B-6A38-AF8E-6DEE-D58479ED0F67}"/>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303;p82">
                  <a:extLst>
                    <a:ext uri="{FF2B5EF4-FFF2-40B4-BE49-F238E27FC236}">
                      <a16:creationId xmlns:a16="http://schemas.microsoft.com/office/drawing/2014/main" id="{0B9387FC-2FB9-7FFF-5A5C-D8A8A2C9316F}"/>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304;p82">
                  <a:extLst>
                    <a:ext uri="{FF2B5EF4-FFF2-40B4-BE49-F238E27FC236}">
                      <a16:creationId xmlns:a16="http://schemas.microsoft.com/office/drawing/2014/main" id="{3A04613F-B644-411E-4AE3-BD56FFFA6FE8}"/>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305;p82">
                  <a:extLst>
                    <a:ext uri="{FF2B5EF4-FFF2-40B4-BE49-F238E27FC236}">
                      <a16:creationId xmlns:a16="http://schemas.microsoft.com/office/drawing/2014/main" id="{75B2BB46-DEC9-77E3-1C5A-D95879EAF9E0}"/>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306;p82">
                  <a:extLst>
                    <a:ext uri="{FF2B5EF4-FFF2-40B4-BE49-F238E27FC236}">
                      <a16:creationId xmlns:a16="http://schemas.microsoft.com/office/drawing/2014/main" id="{713A7745-B708-EBDD-5CF9-4CB467ED3CEC}"/>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307;p82">
                  <a:extLst>
                    <a:ext uri="{FF2B5EF4-FFF2-40B4-BE49-F238E27FC236}">
                      <a16:creationId xmlns:a16="http://schemas.microsoft.com/office/drawing/2014/main" id="{F2A90763-A9B6-C299-97E9-8F5BC89A5513}"/>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308;p82">
                  <a:extLst>
                    <a:ext uri="{FF2B5EF4-FFF2-40B4-BE49-F238E27FC236}">
                      <a16:creationId xmlns:a16="http://schemas.microsoft.com/office/drawing/2014/main" id="{0DBC4525-BCD2-1BBD-837D-ACDF78FFFC06}"/>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309;p82">
                  <a:extLst>
                    <a:ext uri="{FF2B5EF4-FFF2-40B4-BE49-F238E27FC236}">
                      <a16:creationId xmlns:a16="http://schemas.microsoft.com/office/drawing/2014/main" id="{16847566-DD36-8D00-282C-6AA07D0938C0}"/>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310;p82">
                  <a:extLst>
                    <a:ext uri="{FF2B5EF4-FFF2-40B4-BE49-F238E27FC236}">
                      <a16:creationId xmlns:a16="http://schemas.microsoft.com/office/drawing/2014/main" id="{58B8B33F-AD28-3CA5-675F-DCE5FDF16753}"/>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311;p82">
                  <a:extLst>
                    <a:ext uri="{FF2B5EF4-FFF2-40B4-BE49-F238E27FC236}">
                      <a16:creationId xmlns:a16="http://schemas.microsoft.com/office/drawing/2014/main" id="{C6163447-0648-4F63-AEAD-4A2E3606A837}"/>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312;p82">
                  <a:extLst>
                    <a:ext uri="{FF2B5EF4-FFF2-40B4-BE49-F238E27FC236}">
                      <a16:creationId xmlns:a16="http://schemas.microsoft.com/office/drawing/2014/main" id="{B0F59C6E-5234-297D-9B5F-E246C1A3DFD1}"/>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313;p82">
                  <a:extLst>
                    <a:ext uri="{FF2B5EF4-FFF2-40B4-BE49-F238E27FC236}">
                      <a16:creationId xmlns:a16="http://schemas.microsoft.com/office/drawing/2014/main" id="{613F6C52-EFA9-30A6-2B4C-B51EEAFF9FF6}"/>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314;p82">
                  <a:extLst>
                    <a:ext uri="{FF2B5EF4-FFF2-40B4-BE49-F238E27FC236}">
                      <a16:creationId xmlns:a16="http://schemas.microsoft.com/office/drawing/2014/main" id="{1012703E-D465-7E52-7BAD-1949E0A16764}"/>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315;p82">
                  <a:extLst>
                    <a:ext uri="{FF2B5EF4-FFF2-40B4-BE49-F238E27FC236}">
                      <a16:creationId xmlns:a16="http://schemas.microsoft.com/office/drawing/2014/main" id="{7D2604BF-B9FD-A6E9-5089-7BF5C3329B6A}"/>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316;p82">
                  <a:extLst>
                    <a:ext uri="{FF2B5EF4-FFF2-40B4-BE49-F238E27FC236}">
                      <a16:creationId xmlns:a16="http://schemas.microsoft.com/office/drawing/2014/main" id="{6E6CFBE4-647D-93CD-93B6-8A30624DD96E}"/>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317;p82">
                  <a:extLst>
                    <a:ext uri="{FF2B5EF4-FFF2-40B4-BE49-F238E27FC236}">
                      <a16:creationId xmlns:a16="http://schemas.microsoft.com/office/drawing/2014/main" id="{F609004B-A529-C13F-FFC9-6AF0BF535BDE}"/>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18;p82">
                  <a:extLst>
                    <a:ext uri="{FF2B5EF4-FFF2-40B4-BE49-F238E27FC236}">
                      <a16:creationId xmlns:a16="http://schemas.microsoft.com/office/drawing/2014/main" id="{29104D92-58FC-3C9E-58E0-18E37A1FF7E9}"/>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319;p82">
                  <a:extLst>
                    <a:ext uri="{FF2B5EF4-FFF2-40B4-BE49-F238E27FC236}">
                      <a16:creationId xmlns:a16="http://schemas.microsoft.com/office/drawing/2014/main" id="{8CB392C8-8836-5F6F-E0C1-642867594619}"/>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p:cNvSpPr txBox="1"/>
          <p:nvPr/>
        </p:nvSpPr>
        <p:spPr>
          <a:xfrm>
            <a:off x="911748" y="182185"/>
            <a:ext cx="7258050" cy="707886"/>
          </a:xfrm>
          <a:prstGeom prst="rect">
            <a:avLst/>
          </a:prstGeom>
          <a:noFill/>
        </p:spPr>
        <p:txBody>
          <a:bodyPr wrap="square" rtlCol="0">
            <a:spAutoFit/>
          </a:bodyPr>
          <a:lstStyle/>
          <a:p>
            <a:r>
              <a:rPr lang="en-GB" sz="4000" b="1" dirty="0">
                <a:solidFill>
                  <a:schemeClr val="accent1">
                    <a:lumMod val="75000"/>
                  </a:schemeClr>
                </a:solidFill>
                <a:latin typeface="Calibri" panose="020F0502020204030204" pitchFamily="34" charset="0"/>
                <a:cs typeface="Calibri" panose="020F0502020204030204" pitchFamily="34" charset="0"/>
              </a:rPr>
              <a:t>Work Flow Diagram:</a:t>
            </a:r>
            <a:endParaRPr lang="en-IN" sz="4000" b="1" dirty="0">
              <a:solidFill>
                <a:schemeClr val="accent1">
                  <a:lumMod val="75000"/>
                </a:schemeClr>
              </a:solidFill>
              <a:latin typeface="Calibri" panose="020F0502020204030204" pitchFamily="34" charset="0"/>
              <a:cs typeface="Calibri" panose="020F0502020204030204" pitchFamily="34" charset="0"/>
            </a:endParaRPr>
          </a:p>
        </p:txBody>
      </p:sp>
      <p:cxnSp>
        <p:nvCxnSpPr>
          <p:cNvPr id="194" name="Straight Connector 193">
            <a:extLst>
              <a:ext uri="{FF2B5EF4-FFF2-40B4-BE49-F238E27FC236}">
                <a16:creationId xmlns:a16="http://schemas.microsoft.com/office/drawing/2014/main" id="{9B884A7C-42CA-ADEF-F1D6-833A1FE273DB}"/>
              </a:ext>
            </a:extLst>
          </p:cNvPr>
          <p:cNvCxnSpPr>
            <a:cxnSpLocks/>
          </p:cNvCxnSpPr>
          <p:nvPr/>
        </p:nvCxnSpPr>
        <p:spPr>
          <a:xfrm>
            <a:off x="1007766" y="759125"/>
            <a:ext cx="431925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96" name="Google Shape;10492;p79">
            <a:extLst>
              <a:ext uri="{FF2B5EF4-FFF2-40B4-BE49-F238E27FC236}">
                <a16:creationId xmlns:a16="http://schemas.microsoft.com/office/drawing/2014/main" id="{05E81C19-4BA2-C733-1E77-2C95E25CB872}"/>
              </a:ext>
            </a:extLst>
          </p:cNvPr>
          <p:cNvSpPr/>
          <p:nvPr/>
        </p:nvSpPr>
        <p:spPr>
          <a:xfrm>
            <a:off x="224190" y="206726"/>
            <a:ext cx="584144" cy="547332"/>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0493;p79">
            <a:extLst>
              <a:ext uri="{FF2B5EF4-FFF2-40B4-BE49-F238E27FC236}">
                <a16:creationId xmlns:a16="http://schemas.microsoft.com/office/drawing/2014/main" id="{81E3B960-D13C-8D23-5B1F-5F92F829F863}"/>
              </a:ext>
            </a:extLst>
          </p:cNvPr>
          <p:cNvSpPr/>
          <p:nvPr/>
        </p:nvSpPr>
        <p:spPr>
          <a:xfrm>
            <a:off x="419166" y="355721"/>
            <a:ext cx="233071" cy="189036"/>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494;p79">
            <a:extLst>
              <a:ext uri="{FF2B5EF4-FFF2-40B4-BE49-F238E27FC236}">
                <a16:creationId xmlns:a16="http://schemas.microsoft.com/office/drawing/2014/main" id="{3C56955B-7F3C-B76E-EDCF-13B773C0C099}"/>
              </a:ext>
            </a:extLst>
          </p:cNvPr>
          <p:cNvSpPr/>
          <p:nvPr/>
        </p:nvSpPr>
        <p:spPr>
          <a:xfrm>
            <a:off x="382637" y="433484"/>
            <a:ext cx="219111" cy="174448"/>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495;p79">
            <a:extLst>
              <a:ext uri="{FF2B5EF4-FFF2-40B4-BE49-F238E27FC236}">
                <a16:creationId xmlns:a16="http://schemas.microsoft.com/office/drawing/2014/main" id="{9B1B0B47-D5EB-7689-928D-1DD46122A665}"/>
              </a:ext>
            </a:extLst>
          </p:cNvPr>
          <p:cNvSpPr/>
          <p:nvPr/>
        </p:nvSpPr>
        <p:spPr>
          <a:xfrm>
            <a:off x="593136" y="551229"/>
            <a:ext cx="393018" cy="367757"/>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496;p79">
            <a:extLst>
              <a:ext uri="{FF2B5EF4-FFF2-40B4-BE49-F238E27FC236}">
                <a16:creationId xmlns:a16="http://schemas.microsoft.com/office/drawing/2014/main" id="{FAB95EC0-7306-7FFA-E32C-F79FF0DE7525}"/>
              </a:ext>
            </a:extLst>
          </p:cNvPr>
          <p:cNvSpPr/>
          <p:nvPr/>
        </p:nvSpPr>
        <p:spPr>
          <a:xfrm>
            <a:off x="720468" y="673306"/>
            <a:ext cx="133659" cy="125068"/>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497;p79">
            <a:extLst>
              <a:ext uri="{FF2B5EF4-FFF2-40B4-BE49-F238E27FC236}">
                <a16:creationId xmlns:a16="http://schemas.microsoft.com/office/drawing/2014/main" id="{D91AC1DB-C55C-B837-D727-45FFC32A09FF}"/>
              </a:ext>
            </a:extLst>
          </p:cNvPr>
          <p:cNvSpPr/>
          <p:nvPr/>
        </p:nvSpPr>
        <p:spPr>
          <a:xfrm>
            <a:off x="444801" y="413830"/>
            <a:ext cx="145269" cy="136726"/>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9584807E-A14A-9FF9-F59C-569781C0C3C4}"/>
              </a:ext>
            </a:extLst>
          </p:cNvPr>
          <p:cNvGrpSpPr/>
          <p:nvPr/>
        </p:nvGrpSpPr>
        <p:grpSpPr>
          <a:xfrm>
            <a:off x="6553863" y="3768653"/>
            <a:ext cx="7593157" cy="3898137"/>
            <a:chOff x="-1552360" y="2448098"/>
            <a:chExt cx="7593157" cy="3898137"/>
          </a:xfrm>
          <a:effectLst>
            <a:outerShdw blurRad="50800" dist="38100" dir="2700000" algn="tl" rotWithShape="0">
              <a:prstClr val="black">
                <a:alpha val="40000"/>
              </a:prstClr>
            </a:outerShdw>
          </a:effectLst>
        </p:grpSpPr>
        <p:sp>
          <p:nvSpPr>
            <p:cNvPr id="6" name="Rounded Rectangle 64">
              <a:extLst>
                <a:ext uri="{FF2B5EF4-FFF2-40B4-BE49-F238E27FC236}">
                  <a16:creationId xmlns:a16="http://schemas.microsoft.com/office/drawing/2014/main" id="{466C707B-C059-43AA-75D1-8C44A009B4D8}"/>
                </a:ext>
              </a:extLst>
            </p:cNvPr>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5">
              <a:extLst>
                <a:ext uri="{FF2B5EF4-FFF2-40B4-BE49-F238E27FC236}">
                  <a16:creationId xmlns:a16="http://schemas.microsoft.com/office/drawing/2014/main" id="{E6EC3EA8-B10F-D41E-6A78-B83503B51963}"/>
                </a:ext>
              </a:extLst>
            </p:cNvPr>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66">
              <a:extLst>
                <a:ext uri="{FF2B5EF4-FFF2-40B4-BE49-F238E27FC236}">
                  <a16:creationId xmlns:a16="http://schemas.microsoft.com/office/drawing/2014/main" id="{A6C052E5-3CF7-1602-02AC-5F52C0BC17FE}"/>
                </a:ext>
              </a:extLst>
            </p:cNvPr>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9" name="Picture 8">
            <a:extLst>
              <a:ext uri="{FF2B5EF4-FFF2-40B4-BE49-F238E27FC236}">
                <a16:creationId xmlns:a16="http://schemas.microsoft.com/office/drawing/2014/main" id="{5298EE42-004E-BA7B-C36E-995F5EBB03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287" y="557324"/>
            <a:ext cx="10956236" cy="6141484"/>
          </a:xfrm>
          <a:prstGeom prst="rect">
            <a:avLst/>
          </a:prstGeom>
        </p:spPr>
      </p:pic>
    </p:spTree>
    <p:extLst>
      <p:ext uri="{BB962C8B-B14F-4D97-AF65-F5344CB8AC3E}">
        <p14:creationId xmlns:p14="http://schemas.microsoft.com/office/powerpoint/2010/main" val="34840790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D30BEC2-5BB6-1339-A387-AF75DE389C8C}"/>
              </a:ext>
            </a:extLst>
          </p:cNvPr>
          <p:cNvGrpSpPr/>
          <p:nvPr/>
        </p:nvGrpSpPr>
        <p:grpSpPr>
          <a:xfrm rot="4040710">
            <a:off x="6551180" y="-963644"/>
            <a:ext cx="7593157" cy="3898137"/>
            <a:chOff x="-1552360" y="2448098"/>
            <a:chExt cx="7593157" cy="3898137"/>
          </a:xfrm>
          <a:effectLst>
            <a:outerShdw blurRad="50800" dist="38100" dir="2700000" algn="tl" rotWithShape="0">
              <a:prstClr val="black">
                <a:alpha val="40000"/>
              </a:prstClr>
            </a:outerShdw>
          </a:effectLst>
        </p:grpSpPr>
        <p:sp>
          <p:nvSpPr>
            <p:cNvPr id="68" name="Rounded Rectangle 64">
              <a:extLst>
                <a:ext uri="{FF2B5EF4-FFF2-40B4-BE49-F238E27FC236}">
                  <a16:creationId xmlns:a16="http://schemas.microsoft.com/office/drawing/2014/main" id="{552565B4-ACE4-2CF2-C315-03AF83B918E5}"/>
                </a:ext>
              </a:extLst>
            </p:cNvPr>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5">
              <a:extLst>
                <a:ext uri="{FF2B5EF4-FFF2-40B4-BE49-F238E27FC236}">
                  <a16:creationId xmlns:a16="http://schemas.microsoft.com/office/drawing/2014/main" id="{AB0B58BB-62BB-9639-EC99-0B1924607C70}"/>
                </a:ext>
              </a:extLst>
            </p:cNvPr>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ounded Rectangle 66">
              <a:extLst>
                <a:ext uri="{FF2B5EF4-FFF2-40B4-BE49-F238E27FC236}">
                  <a16:creationId xmlns:a16="http://schemas.microsoft.com/office/drawing/2014/main" id="{C0787337-843C-A2AE-79CF-BBBF78D52813}"/>
                </a:ext>
              </a:extLst>
            </p:cNvPr>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Google Shape;215;p44"/>
          <p:cNvSpPr txBox="1">
            <a:spLocks/>
          </p:cNvSpPr>
          <p:nvPr/>
        </p:nvSpPr>
        <p:spPr>
          <a:xfrm>
            <a:off x="1095115" y="1053561"/>
            <a:ext cx="6291503" cy="497247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2400" b="0" i="0" dirty="0">
                <a:effectLst/>
                <a:latin typeface="Google Sans"/>
              </a:rPr>
              <a:t>The model is a two-part architecture, consisting of a CNN and a DNN</a:t>
            </a:r>
            <a:r>
              <a:rPr lang="en-GB" sz="2400" b="0" i="0" dirty="0">
                <a:solidFill>
                  <a:srgbClr val="E3E3E3"/>
                </a:solidFill>
                <a:effectLst/>
                <a:latin typeface="Google Sans"/>
              </a:rPr>
              <a:t>.</a:t>
            </a:r>
          </a:p>
          <a:p>
            <a:pPr algn="l">
              <a:buFont typeface="Arial" panose="020B0604020202020204" pitchFamily="34" charset="0"/>
              <a:buChar char="•"/>
            </a:pPr>
            <a:r>
              <a:rPr lang="en-GB" sz="2400" b="0" i="0" dirty="0">
                <a:effectLst/>
                <a:latin typeface="Google Sans"/>
              </a:rPr>
              <a:t>The CNN extracts features from the input image, and the DNN classifies the features into one of the 7 classes.</a:t>
            </a:r>
          </a:p>
          <a:p>
            <a:pPr algn="l">
              <a:buFont typeface="Arial" panose="020B0604020202020204" pitchFamily="34" charset="0"/>
              <a:buChar char="•"/>
            </a:pPr>
            <a:r>
              <a:rPr lang="en-GB" sz="2400" b="0" i="0" dirty="0">
                <a:effectLst/>
                <a:latin typeface="Google Sans"/>
              </a:rPr>
              <a:t>The CNN consists of a series of convolutional and pooling layers. The convolutional layers learn to extract features from the input image, and the pooling layers reduce the size of the feature maps while preserving the most important information.</a:t>
            </a:r>
          </a:p>
          <a:p>
            <a:pPr algn="l">
              <a:buFont typeface="Arial" panose="020B0604020202020204" pitchFamily="34" charset="0"/>
              <a:buChar char="•"/>
            </a:pPr>
            <a:r>
              <a:rPr lang="en-US" sz="2400" dirty="0"/>
              <a:t> </a:t>
            </a:r>
            <a:r>
              <a:rPr lang="en-GB" sz="2400" b="0" i="0" dirty="0">
                <a:effectLst/>
                <a:latin typeface="Google Sans"/>
              </a:rPr>
              <a:t>The DNN consists of a series of fully connected layers. The fully connected layers learn to classify the extracted features into one of the 7 classes.</a:t>
            </a:r>
          </a:p>
          <a:p>
            <a:pPr marL="285750" indent="-285750">
              <a:buFont typeface="Wingdings" panose="05000000000000000000" pitchFamily="2" charset="2"/>
              <a:buChar char="Ø"/>
            </a:pPr>
            <a:endParaRPr lang="en-US" sz="2400" dirty="0"/>
          </a:p>
        </p:txBody>
      </p:sp>
      <p:grpSp>
        <p:nvGrpSpPr>
          <p:cNvPr id="197" name="NavBar">
            <a:extLst>
              <a:ext uri="{FF2B5EF4-FFF2-40B4-BE49-F238E27FC236}">
                <a16:creationId xmlns:a16="http://schemas.microsoft.com/office/drawing/2014/main" id="{BFD7BEBD-208D-10C3-4A5A-4C2A0D8511AF}"/>
              </a:ext>
            </a:extLst>
          </p:cNvPr>
          <p:cNvGrpSpPr>
            <a:grpSpLocks noChangeAspect="1"/>
          </p:cNvGrpSpPr>
          <p:nvPr/>
        </p:nvGrpSpPr>
        <p:grpSpPr>
          <a:xfrm>
            <a:off x="168010" y="1518953"/>
            <a:ext cx="842323" cy="3820093"/>
            <a:chOff x="98741" y="1379186"/>
            <a:chExt cx="503710" cy="2284419"/>
          </a:xfrm>
        </p:grpSpPr>
        <p:grpSp>
          <p:nvGrpSpPr>
            <p:cNvPr id="198" name="Group 197">
              <a:extLst>
                <a:ext uri="{FF2B5EF4-FFF2-40B4-BE49-F238E27FC236}">
                  <a16:creationId xmlns:a16="http://schemas.microsoft.com/office/drawing/2014/main" id="{62D3A5AE-9153-A234-C1F2-EF8E575B13D6}"/>
                </a:ext>
              </a:extLst>
            </p:cNvPr>
            <p:cNvGrpSpPr/>
            <p:nvPr/>
          </p:nvGrpSpPr>
          <p:grpSpPr>
            <a:xfrm>
              <a:off x="109249" y="1379186"/>
              <a:ext cx="455655" cy="437593"/>
              <a:chOff x="110407" y="1138063"/>
              <a:chExt cx="455655" cy="437593"/>
            </a:xfrm>
          </p:grpSpPr>
          <p:grpSp>
            <p:nvGrpSpPr>
              <p:cNvPr id="307" name="Google Shape;10491;p79">
                <a:extLst>
                  <a:ext uri="{FF2B5EF4-FFF2-40B4-BE49-F238E27FC236}">
                    <a16:creationId xmlns:a16="http://schemas.microsoft.com/office/drawing/2014/main" id="{B17360D6-82E1-782D-6CB7-75109CDC0760}"/>
                  </a:ext>
                </a:extLst>
              </p:cNvPr>
              <p:cNvGrpSpPr/>
              <p:nvPr/>
            </p:nvGrpSpPr>
            <p:grpSpPr>
              <a:xfrm>
                <a:off x="110407" y="1139544"/>
                <a:ext cx="455655" cy="425931"/>
                <a:chOff x="2497275" y="2744159"/>
                <a:chExt cx="370930" cy="370549"/>
              </a:xfrm>
              <a:solidFill>
                <a:schemeClr val="accent5"/>
              </a:solidFill>
            </p:grpSpPr>
            <p:sp>
              <p:nvSpPr>
                <p:cNvPr id="309" name="Google Shape;10492;p79">
                  <a:extLst>
                    <a:ext uri="{FF2B5EF4-FFF2-40B4-BE49-F238E27FC236}">
                      <a16:creationId xmlns:a16="http://schemas.microsoft.com/office/drawing/2014/main" id="{9144F0BE-6C09-0AAC-5D02-DC9B0C613CB5}"/>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10493;p79">
                  <a:extLst>
                    <a:ext uri="{FF2B5EF4-FFF2-40B4-BE49-F238E27FC236}">
                      <a16:creationId xmlns:a16="http://schemas.microsoft.com/office/drawing/2014/main" id="{8E39341D-A488-4F1E-0F29-018599C87F85}"/>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494;p79">
                  <a:extLst>
                    <a:ext uri="{FF2B5EF4-FFF2-40B4-BE49-F238E27FC236}">
                      <a16:creationId xmlns:a16="http://schemas.microsoft.com/office/drawing/2014/main" id="{66F7C791-3B56-95F8-D13D-B71613145927}"/>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495;p79">
                  <a:extLst>
                    <a:ext uri="{FF2B5EF4-FFF2-40B4-BE49-F238E27FC236}">
                      <a16:creationId xmlns:a16="http://schemas.microsoft.com/office/drawing/2014/main" id="{0E6E0157-BB56-8A3F-C415-6E3A01A5C17E}"/>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496;p79">
                  <a:extLst>
                    <a:ext uri="{FF2B5EF4-FFF2-40B4-BE49-F238E27FC236}">
                      <a16:creationId xmlns:a16="http://schemas.microsoft.com/office/drawing/2014/main" id="{1FD5B661-29BC-958C-0F16-11046FC742D7}"/>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497;p79">
                  <a:extLst>
                    <a:ext uri="{FF2B5EF4-FFF2-40B4-BE49-F238E27FC236}">
                      <a16:creationId xmlns:a16="http://schemas.microsoft.com/office/drawing/2014/main" id="{F8BBB85B-F40E-943C-8361-5F0B67704E86}"/>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Action Button: Go Forward or Next 307">
                <a:hlinkClick r:id="rId2" action="ppaction://hlinksldjump" highlightClick="1"/>
                <a:extLst>
                  <a:ext uri="{FF2B5EF4-FFF2-40B4-BE49-F238E27FC236}">
                    <a16:creationId xmlns:a16="http://schemas.microsoft.com/office/drawing/2014/main" id="{1B33D091-1C19-AE1A-AF89-303BD4251B23}"/>
                  </a:ext>
                </a:extLst>
              </p:cNvPr>
              <p:cNvSpPr/>
              <p:nvPr/>
            </p:nvSpPr>
            <p:spPr>
              <a:xfrm>
                <a:off x="110407" y="1138063"/>
                <a:ext cx="455655" cy="437593"/>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9" name="Group 198">
              <a:extLst>
                <a:ext uri="{FF2B5EF4-FFF2-40B4-BE49-F238E27FC236}">
                  <a16:creationId xmlns:a16="http://schemas.microsoft.com/office/drawing/2014/main" id="{F33D74A2-8979-BFD0-8AB4-1F286D257AC6}"/>
                </a:ext>
              </a:extLst>
            </p:cNvPr>
            <p:cNvGrpSpPr/>
            <p:nvPr/>
          </p:nvGrpSpPr>
          <p:grpSpPr>
            <a:xfrm>
              <a:off x="103653" y="3268683"/>
              <a:ext cx="498798" cy="394922"/>
              <a:chOff x="132005" y="3481334"/>
              <a:chExt cx="498798" cy="394922"/>
            </a:xfrm>
          </p:grpSpPr>
          <p:grpSp>
            <p:nvGrpSpPr>
              <p:cNvPr id="299" name="Google Shape;11769;p81">
                <a:extLst>
                  <a:ext uri="{FF2B5EF4-FFF2-40B4-BE49-F238E27FC236}">
                    <a16:creationId xmlns:a16="http://schemas.microsoft.com/office/drawing/2014/main" id="{73631A8D-1C5C-D677-E8E8-9A2B5C49CE50}"/>
                  </a:ext>
                </a:extLst>
              </p:cNvPr>
              <p:cNvGrpSpPr>
                <a:grpSpLocks noChangeAspect="1"/>
              </p:cNvGrpSpPr>
              <p:nvPr/>
            </p:nvGrpSpPr>
            <p:grpSpPr>
              <a:xfrm>
                <a:off x="132005" y="3502486"/>
                <a:ext cx="490692" cy="360000"/>
                <a:chOff x="5331913" y="3413947"/>
                <a:chExt cx="347143" cy="254684"/>
              </a:xfrm>
            </p:grpSpPr>
            <p:sp>
              <p:nvSpPr>
                <p:cNvPr id="301" name="Google Shape;11770;p81">
                  <a:extLst>
                    <a:ext uri="{FF2B5EF4-FFF2-40B4-BE49-F238E27FC236}">
                      <a16:creationId xmlns:a16="http://schemas.microsoft.com/office/drawing/2014/main" id="{2CB557BA-AAE6-BF7D-EDD0-D082C5DBB551}"/>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1771;p81">
                  <a:extLst>
                    <a:ext uri="{FF2B5EF4-FFF2-40B4-BE49-F238E27FC236}">
                      <a16:creationId xmlns:a16="http://schemas.microsoft.com/office/drawing/2014/main" id="{89949D71-16E0-E820-6743-19C277650508}"/>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11772;p81">
                  <a:extLst>
                    <a:ext uri="{FF2B5EF4-FFF2-40B4-BE49-F238E27FC236}">
                      <a16:creationId xmlns:a16="http://schemas.microsoft.com/office/drawing/2014/main" id="{FC58E2B5-7C46-0DA5-7318-004769C0930B}"/>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773;p81">
                  <a:extLst>
                    <a:ext uri="{FF2B5EF4-FFF2-40B4-BE49-F238E27FC236}">
                      <a16:creationId xmlns:a16="http://schemas.microsoft.com/office/drawing/2014/main" id="{58AEA221-3539-756C-330B-92B5B97862BB}"/>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774;p81">
                  <a:extLst>
                    <a:ext uri="{FF2B5EF4-FFF2-40B4-BE49-F238E27FC236}">
                      <a16:creationId xmlns:a16="http://schemas.microsoft.com/office/drawing/2014/main" id="{74E7F4DB-6AB7-5811-EF0B-064C60C35717}"/>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1775;p81">
                  <a:extLst>
                    <a:ext uri="{FF2B5EF4-FFF2-40B4-BE49-F238E27FC236}">
                      <a16:creationId xmlns:a16="http://schemas.microsoft.com/office/drawing/2014/main" id="{5886E133-937D-04A6-3BB9-D0BF521D3F94}"/>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Action Button: Go Forward or Next 299">
                <a:hlinkClick r:id="rId3" action="ppaction://hlinksldjump" highlightClick="1"/>
                <a:extLst>
                  <a:ext uri="{FF2B5EF4-FFF2-40B4-BE49-F238E27FC236}">
                    <a16:creationId xmlns:a16="http://schemas.microsoft.com/office/drawing/2014/main" id="{5C9DE86D-FD49-14D0-CF54-C7E2B052F65E}"/>
                  </a:ext>
                </a:extLst>
              </p:cNvPr>
              <p:cNvSpPr/>
              <p:nvPr/>
            </p:nvSpPr>
            <p:spPr>
              <a:xfrm>
                <a:off x="140111" y="3481334"/>
                <a:ext cx="490692" cy="3949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0" name="Group 199">
              <a:extLst>
                <a:ext uri="{FF2B5EF4-FFF2-40B4-BE49-F238E27FC236}">
                  <a16:creationId xmlns:a16="http://schemas.microsoft.com/office/drawing/2014/main" id="{29DB3A5F-F739-A6D4-E61A-9A82D572FCF7}"/>
                </a:ext>
              </a:extLst>
            </p:cNvPr>
            <p:cNvGrpSpPr/>
            <p:nvPr/>
          </p:nvGrpSpPr>
          <p:grpSpPr>
            <a:xfrm>
              <a:off x="132005" y="2651367"/>
              <a:ext cx="407309" cy="460104"/>
              <a:chOff x="140111" y="2856728"/>
              <a:chExt cx="407309" cy="460104"/>
            </a:xfrm>
          </p:grpSpPr>
          <p:grpSp>
            <p:nvGrpSpPr>
              <p:cNvPr id="286" name="Google Shape;13395;p83">
                <a:extLst>
                  <a:ext uri="{FF2B5EF4-FFF2-40B4-BE49-F238E27FC236}">
                    <a16:creationId xmlns:a16="http://schemas.microsoft.com/office/drawing/2014/main" id="{EEA276BD-268D-BA5A-9189-098EFBB9EE48}"/>
                  </a:ext>
                </a:extLst>
              </p:cNvPr>
              <p:cNvGrpSpPr/>
              <p:nvPr/>
            </p:nvGrpSpPr>
            <p:grpSpPr>
              <a:xfrm>
                <a:off x="140111" y="2856728"/>
                <a:ext cx="407309" cy="455198"/>
                <a:chOff x="1768821" y="3361108"/>
                <a:chExt cx="278739" cy="339073"/>
              </a:xfrm>
              <a:solidFill>
                <a:schemeClr val="accent3"/>
              </a:solidFill>
            </p:grpSpPr>
            <p:sp>
              <p:nvSpPr>
                <p:cNvPr id="288" name="Google Shape;13396;p83">
                  <a:extLst>
                    <a:ext uri="{FF2B5EF4-FFF2-40B4-BE49-F238E27FC236}">
                      <a16:creationId xmlns:a16="http://schemas.microsoft.com/office/drawing/2014/main" id="{29677B35-CD25-F5AA-9811-DFAB1930FEF2}"/>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397;p83">
                  <a:extLst>
                    <a:ext uri="{FF2B5EF4-FFF2-40B4-BE49-F238E27FC236}">
                      <a16:creationId xmlns:a16="http://schemas.microsoft.com/office/drawing/2014/main" id="{142631CB-B602-ABBF-13B4-16A0B4CD4583}"/>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398;p83">
                  <a:extLst>
                    <a:ext uri="{FF2B5EF4-FFF2-40B4-BE49-F238E27FC236}">
                      <a16:creationId xmlns:a16="http://schemas.microsoft.com/office/drawing/2014/main" id="{41F610FE-D12F-3F8F-FE14-BEF52A74949B}"/>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13399;p83">
                  <a:extLst>
                    <a:ext uri="{FF2B5EF4-FFF2-40B4-BE49-F238E27FC236}">
                      <a16:creationId xmlns:a16="http://schemas.microsoft.com/office/drawing/2014/main" id="{E508093B-1121-5F7F-D242-DFC6BF775360}"/>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400;p83">
                  <a:extLst>
                    <a:ext uri="{FF2B5EF4-FFF2-40B4-BE49-F238E27FC236}">
                      <a16:creationId xmlns:a16="http://schemas.microsoft.com/office/drawing/2014/main" id="{5378B6C3-ADF9-E454-1D51-2801EF7FB785}"/>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401;p83">
                  <a:extLst>
                    <a:ext uri="{FF2B5EF4-FFF2-40B4-BE49-F238E27FC236}">
                      <a16:creationId xmlns:a16="http://schemas.microsoft.com/office/drawing/2014/main" id="{587102EA-A6CA-0095-103D-949E10C7339A}"/>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13402;p83">
                  <a:extLst>
                    <a:ext uri="{FF2B5EF4-FFF2-40B4-BE49-F238E27FC236}">
                      <a16:creationId xmlns:a16="http://schemas.microsoft.com/office/drawing/2014/main" id="{8DB22F87-B81B-AA6A-B87E-7424B6AF8DEB}"/>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403;p83">
                  <a:extLst>
                    <a:ext uri="{FF2B5EF4-FFF2-40B4-BE49-F238E27FC236}">
                      <a16:creationId xmlns:a16="http://schemas.microsoft.com/office/drawing/2014/main" id="{37A19A45-7756-8BEC-0DAE-C8CE0DEA98DF}"/>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3404;p83">
                  <a:extLst>
                    <a:ext uri="{FF2B5EF4-FFF2-40B4-BE49-F238E27FC236}">
                      <a16:creationId xmlns:a16="http://schemas.microsoft.com/office/drawing/2014/main" id="{CC746378-5C95-AF3F-814E-8F197894CEFC}"/>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3405;p83">
                  <a:extLst>
                    <a:ext uri="{FF2B5EF4-FFF2-40B4-BE49-F238E27FC236}">
                      <a16:creationId xmlns:a16="http://schemas.microsoft.com/office/drawing/2014/main" id="{A92BF9F0-727B-3F43-7A2B-56FDB5C5D2A4}"/>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3406;p83">
                  <a:extLst>
                    <a:ext uri="{FF2B5EF4-FFF2-40B4-BE49-F238E27FC236}">
                      <a16:creationId xmlns:a16="http://schemas.microsoft.com/office/drawing/2014/main" id="{F4983117-9D37-2888-B235-944C11DF9197}"/>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Action Button: Go Forward or Next 286">
                <a:hlinkClick r:id="rId4" action="ppaction://hlinksldjump" highlightClick="1"/>
                <a:extLst>
                  <a:ext uri="{FF2B5EF4-FFF2-40B4-BE49-F238E27FC236}">
                    <a16:creationId xmlns:a16="http://schemas.microsoft.com/office/drawing/2014/main" id="{BE899A8F-260B-44C0-4118-750C2ED29247}"/>
                  </a:ext>
                </a:extLst>
              </p:cNvPr>
              <p:cNvSpPr/>
              <p:nvPr/>
            </p:nvSpPr>
            <p:spPr>
              <a:xfrm>
                <a:off x="140111" y="2866110"/>
                <a:ext cx="407309" cy="4507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1" name="Group 200">
              <a:extLst>
                <a:ext uri="{FF2B5EF4-FFF2-40B4-BE49-F238E27FC236}">
                  <a16:creationId xmlns:a16="http://schemas.microsoft.com/office/drawing/2014/main" id="{88C897C5-9105-04A0-173E-CEB97CD7053E}"/>
                </a:ext>
              </a:extLst>
            </p:cNvPr>
            <p:cNvGrpSpPr/>
            <p:nvPr/>
          </p:nvGrpSpPr>
          <p:grpSpPr>
            <a:xfrm>
              <a:off x="98741" y="2023115"/>
              <a:ext cx="455654" cy="448351"/>
              <a:chOff x="98741" y="2023115"/>
              <a:chExt cx="455654" cy="448351"/>
            </a:xfrm>
          </p:grpSpPr>
          <p:sp>
            <p:nvSpPr>
              <p:cNvPr id="202" name="Action Button: Go Forward or Next 201">
                <a:hlinkClick r:id="rId5" action="ppaction://hlinksldjump" highlightClick="1"/>
                <a:extLst>
                  <a:ext uri="{FF2B5EF4-FFF2-40B4-BE49-F238E27FC236}">
                    <a16:creationId xmlns:a16="http://schemas.microsoft.com/office/drawing/2014/main" id="{8F3D2BFC-0D98-A4C4-8B46-37D38EF14DA1}"/>
                  </a:ext>
                </a:extLst>
              </p:cNvPr>
              <p:cNvSpPr/>
              <p:nvPr/>
            </p:nvSpPr>
            <p:spPr>
              <a:xfrm>
                <a:off x="135215" y="2023115"/>
                <a:ext cx="379503" cy="407937"/>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3" name="Google Shape;12296;p82">
                <a:extLst>
                  <a:ext uri="{FF2B5EF4-FFF2-40B4-BE49-F238E27FC236}">
                    <a16:creationId xmlns:a16="http://schemas.microsoft.com/office/drawing/2014/main" id="{216F1973-CAED-EAD6-AA39-F87DCB879D13}"/>
                  </a:ext>
                </a:extLst>
              </p:cNvPr>
              <p:cNvGrpSpPr/>
              <p:nvPr/>
            </p:nvGrpSpPr>
            <p:grpSpPr>
              <a:xfrm>
                <a:off x="98741" y="2033873"/>
                <a:ext cx="455654" cy="437593"/>
                <a:chOff x="3527780" y="2885263"/>
                <a:chExt cx="347435" cy="345534"/>
              </a:xfrm>
              <a:solidFill>
                <a:schemeClr val="accent5"/>
              </a:solidFill>
            </p:grpSpPr>
            <p:sp>
              <p:nvSpPr>
                <p:cNvPr id="204" name="Google Shape;12297;p82">
                  <a:extLst>
                    <a:ext uri="{FF2B5EF4-FFF2-40B4-BE49-F238E27FC236}">
                      <a16:creationId xmlns:a16="http://schemas.microsoft.com/office/drawing/2014/main" id="{5FFE061D-AD7C-2E7D-98CF-0256B21A6950}"/>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298;p82">
                  <a:extLst>
                    <a:ext uri="{FF2B5EF4-FFF2-40B4-BE49-F238E27FC236}">
                      <a16:creationId xmlns:a16="http://schemas.microsoft.com/office/drawing/2014/main" id="{9E8DB769-85DD-0FF8-0FC9-57F3D56953E1}"/>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299;p82">
                  <a:extLst>
                    <a:ext uri="{FF2B5EF4-FFF2-40B4-BE49-F238E27FC236}">
                      <a16:creationId xmlns:a16="http://schemas.microsoft.com/office/drawing/2014/main" id="{33B75C74-E67B-C86B-635F-22B904A0D5E8}"/>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300;p82">
                  <a:extLst>
                    <a:ext uri="{FF2B5EF4-FFF2-40B4-BE49-F238E27FC236}">
                      <a16:creationId xmlns:a16="http://schemas.microsoft.com/office/drawing/2014/main" id="{0B6B1DBF-32FB-E36B-5FFA-D233F91D5F97}"/>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301;p82">
                  <a:extLst>
                    <a:ext uri="{FF2B5EF4-FFF2-40B4-BE49-F238E27FC236}">
                      <a16:creationId xmlns:a16="http://schemas.microsoft.com/office/drawing/2014/main" id="{FB27F90A-20D3-8A0C-5F03-6ACD956BCD25}"/>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302;p82">
                  <a:extLst>
                    <a:ext uri="{FF2B5EF4-FFF2-40B4-BE49-F238E27FC236}">
                      <a16:creationId xmlns:a16="http://schemas.microsoft.com/office/drawing/2014/main" id="{6D164D7F-BD8D-408C-7F47-773F333E5B94}"/>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2303;p82">
                  <a:extLst>
                    <a:ext uri="{FF2B5EF4-FFF2-40B4-BE49-F238E27FC236}">
                      <a16:creationId xmlns:a16="http://schemas.microsoft.com/office/drawing/2014/main" id="{E79353DE-4D27-2036-E2C8-05CE0A7EF765}"/>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2304;p82">
                  <a:extLst>
                    <a:ext uri="{FF2B5EF4-FFF2-40B4-BE49-F238E27FC236}">
                      <a16:creationId xmlns:a16="http://schemas.microsoft.com/office/drawing/2014/main" id="{9F964C04-11F2-BE5F-9DFE-1B414BFE1023}"/>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2305;p82">
                  <a:extLst>
                    <a:ext uri="{FF2B5EF4-FFF2-40B4-BE49-F238E27FC236}">
                      <a16:creationId xmlns:a16="http://schemas.microsoft.com/office/drawing/2014/main" id="{17B9D17D-E85C-BCD1-A244-477E3175FC03}"/>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306;p82">
                  <a:extLst>
                    <a:ext uri="{FF2B5EF4-FFF2-40B4-BE49-F238E27FC236}">
                      <a16:creationId xmlns:a16="http://schemas.microsoft.com/office/drawing/2014/main" id="{43F3326E-FE7F-8CEB-8E65-94A27CF35229}"/>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307;p82">
                  <a:extLst>
                    <a:ext uri="{FF2B5EF4-FFF2-40B4-BE49-F238E27FC236}">
                      <a16:creationId xmlns:a16="http://schemas.microsoft.com/office/drawing/2014/main" id="{B6CCF504-6E83-DF1E-C093-8BF93F7B3CDB}"/>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308;p82">
                  <a:extLst>
                    <a:ext uri="{FF2B5EF4-FFF2-40B4-BE49-F238E27FC236}">
                      <a16:creationId xmlns:a16="http://schemas.microsoft.com/office/drawing/2014/main" id="{38F5B54E-53C4-6082-8173-1DE3A1ECEF42}"/>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309;p82">
                  <a:extLst>
                    <a:ext uri="{FF2B5EF4-FFF2-40B4-BE49-F238E27FC236}">
                      <a16:creationId xmlns:a16="http://schemas.microsoft.com/office/drawing/2014/main" id="{186852BC-02B8-9D04-1DE7-58C1BB420849}"/>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310;p82">
                  <a:extLst>
                    <a:ext uri="{FF2B5EF4-FFF2-40B4-BE49-F238E27FC236}">
                      <a16:creationId xmlns:a16="http://schemas.microsoft.com/office/drawing/2014/main" id="{E8F58A02-4FC9-D997-78EB-4BB8D74126B8}"/>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311;p82">
                  <a:extLst>
                    <a:ext uri="{FF2B5EF4-FFF2-40B4-BE49-F238E27FC236}">
                      <a16:creationId xmlns:a16="http://schemas.microsoft.com/office/drawing/2014/main" id="{1565FC1A-62D6-62AF-4A6C-173A492A0004}"/>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312;p82">
                  <a:extLst>
                    <a:ext uri="{FF2B5EF4-FFF2-40B4-BE49-F238E27FC236}">
                      <a16:creationId xmlns:a16="http://schemas.microsoft.com/office/drawing/2014/main" id="{F538ACCB-3732-D7D1-3DA1-E918B677EA2C}"/>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313;p82">
                  <a:extLst>
                    <a:ext uri="{FF2B5EF4-FFF2-40B4-BE49-F238E27FC236}">
                      <a16:creationId xmlns:a16="http://schemas.microsoft.com/office/drawing/2014/main" id="{759184EA-FACF-785D-B158-A03F649CE29C}"/>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314;p82">
                  <a:extLst>
                    <a:ext uri="{FF2B5EF4-FFF2-40B4-BE49-F238E27FC236}">
                      <a16:creationId xmlns:a16="http://schemas.microsoft.com/office/drawing/2014/main" id="{299BD4B9-1363-AFA3-9319-8CF2A2FFE43B}"/>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315;p82">
                  <a:extLst>
                    <a:ext uri="{FF2B5EF4-FFF2-40B4-BE49-F238E27FC236}">
                      <a16:creationId xmlns:a16="http://schemas.microsoft.com/office/drawing/2014/main" id="{4C04086D-9B67-FF3E-051B-F1395ECCF4E4}"/>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316;p82">
                  <a:extLst>
                    <a:ext uri="{FF2B5EF4-FFF2-40B4-BE49-F238E27FC236}">
                      <a16:creationId xmlns:a16="http://schemas.microsoft.com/office/drawing/2014/main" id="{56DD9E34-E0D0-0849-D1FF-B4B607C847AA}"/>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317;p82">
                  <a:extLst>
                    <a:ext uri="{FF2B5EF4-FFF2-40B4-BE49-F238E27FC236}">
                      <a16:creationId xmlns:a16="http://schemas.microsoft.com/office/drawing/2014/main" id="{44F07961-E9B7-8D04-0A68-F9645AC1FBB0}"/>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318;p82">
                  <a:extLst>
                    <a:ext uri="{FF2B5EF4-FFF2-40B4-BE49-F238E27FC236}">
                      <a16:creationId xmlns:a16="http://schemas.microsoft.com/office/drawing/2014/main" id="{A2CF2BD2-D3CD-751E-3EFE-731FD564C411}"/>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319;p82">
                  <a:extLst>
                    <a:ext uri="{FF2B5EF4-FFF2-40B4-BE49-F238E27FC236}">
                      <a16:creationId xmlns:a16="http://schemas.microsoft.com/office/drawing/2014/main" id="{FBCD2D55-BC95-5D93-B2EF-FE5C73FE615C}"/>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3" name="Group 352">
            <a:extLst>
              <a:ext uri="{FF2B5EF4-FFF2-40B4-BE49-F238E27FC236}">
                <a16:creationId xmlns:a16="http://schemas.microsoft.com/office/drawing/2014/main" id="{A8F0012F-1078-DD94-C626-256B102CB5D6}"/>
              </a:ext>
            </a:extLst>
          </p:cNvPr>
          <p:cNvGrpSpPr/>
          <p:nvPr/>
        </p:nvGrpSpPr>
        <p:grpSpPr>
          <a:xfrm>
            <a:off x="208650" y="205826"/>
            <a:ext cx="761962" cy="731760"/>
            <a:chOff x="228970" y="307426"/>
            <a:chExt cx="761962" cy="731760"/>
          </a:xfrm>
          <a:solidFill>
            <a:schemeClr val="accent5"/>
          </a:solidFill>
        </p:grpSpPr>
        <p:sp>
          <p:nvSpPr>
            <p:cNvPr id="330" name="Google Shape;12297;p82">
              <a:extLst>
                <a:ext uri="{FF2B5EF4-FFF2-40B4-BE49-F238E27FC236}">
                  <a16:creationId xmlns:a16="http://schemas.microsoft.com/office/drawing/2014/main" id="{3DB74CC0-1C8B-C2EE-52C3-02EEA67062C6}"/>
                </a:ext>
              </a:extLst>
            </p:cNvPr>
            <p:cNvSpPr/>
            <p:nvPr/>
          </p:nvSpPr>
          <p:spPr>
            <a:xfrm>
              <a:off x="228970" y="307426"/>
              <a:ext cx="761962" cy="731760"/>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2298;p82">
              <a:extLst>
                <a:ext uri="{FF2B5EF4-FFF2-40B4-BE49-F238E27FC236}">
                  <a16:creationId xmlns:a16="http://schemas.microsoft.com/office/drawing/2014/main" id="{40971CC2-7E22-7581-4265-48704C95ADB7}"/>
                </a:ext>
              </a:extLst>
            </p:cNvPr>
            <p:cNvSpPr/>
            <p:nvPr/>
          </p:nvSpPr>
          <p:spPr>
            <a:xfrm>
              <a:off x="386128" y="458380"/>
              <a:ext cx="448477" cy="433809"/>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2299;p82">
              <a:extLst>
                <a:ext uri="{FF2B5EF4-FFF2-40B4-BE49-F238E27FC236}">
                  <a16:creationId xmlns:a16="http://schemas.microsoft.com/office/drawing/2014/main" id="{21E3EF77-DB45-7761-0278-81CAE25E2910}"/>
                </a:ext>
              </a:extLst>
            </p:cNvPr>
            <p:cNvSpPr/>
            <p:nvPr/>
          </p:nvSpPr>
          <p:spPr>
            <a:xfrm>
              <a:off x="522651" y="590148"/>
              <a:ext cx="175431" cy="170209"/>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2300;p82">
              <a:extLst>
                <a:ext uri="{FF2B5EF4-FFF2-40B4-BE49-F238E27FC236}">
                  <a16:creationId xmlns:a16="http://schemas.microsoft.com/office/drawing/2014/main" id="{1408B2E8-5827-2130-4070-7798C4814548}"/>
                </a:ext>
              </a:extLst>
            </p:cNvPr>
            <p:cNvSpPr/>
            <p:nvPr/>
          </p:nvSpPr>
          <p:spPr>
            <a:xfrm>
              <a:off x="442405" y="513461"/>
              <a:ext cx="40575" cy="39249"/>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2302;p82">
              <a:extLst>
                <a:ext uri="{FF2B5EF4-FFF2-40B4-BE49-F238E27FC236}">
                  <a16:creationId xmlns:a16="http://schemas.microsoft.com/office/drawing/2014/main" id="{48A23CE4-D91F-21EB-10E1-CF53FCC22CB4}"/>
                </a:ext>
              </a:extLst>
            </p:cNvPr>
            <p:cNvSpPr/>
            <p:nvPr/>
          </p:nvSpPr>
          <p:spPr>
            <a:xfrm>
              <a:off x="560726" y="513461"/>
              <a:ext cx="40575" cy="39249"/>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2301;p82">
              <a:extLst>
                <a:ext uri="{FF2B5EF4-FFF2-40B4-BE49-F238E27FC236}">
                  <a16:creationId xmlns:a16="http://schemas.microsoft.com/office/drawing/2014/main" id="{80F0E63C-D518-9077-71BE-33F8BD554BE9}"/>
                </a:ext>
              </a:extLst>
            </p:cNvPr>
            <p:cNvSpPr/>
            <p:nvPr/>
          </p:nvSpPr>
          <p:spPr>
            <a:xfrm>
              <a:off x="500349" y="513461"/>
              <a:ext cx="41408" cy="39249"/>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2303;p82">
              <a:extLst>
                <a:ext uri="{FF2B5EF4-FFF2-40B4-BE49-F238E27FC236}">
                  <a16:creationId xmlns:a16="http://schemas.microsoft.com/office/drawing/2014/main" id="{4572E189-C6CB-8320-C96F-4620431AD971}"/>
                </a:ext>
              </a:extLst>
            </p:cNvPr>
            <p:cNvSpPr/>
            <p:nvPr/>
          </p:nvSpPr>
          <p:spPr>
            <a:xfrm>
              <a:off x="619435" y="513461"/>
              <a:ext cx="40575" cy="39249"/>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2304;p82">
              <a:extLst>
                <a:ext uri="{FF2B5EF4-FFF2-40B4-BE49-F238E27FC236}">
                  <a16:creationId xmlns:a16="http://schemas.microsoft.com/office/drawing/2014/main" id="{489C40A4-69A4-B45D-296A-D98818DA250F}"/>
                </a:ext>
              </a:extLst>
            </p:cNvPr>
            <p:cNvSpPr/>
            <p:nvPr/>
          </p:nvSpPr>
          <p:spPr>
            <a:xfrm>
              <a:off x="678142" y="513461"/>
              <a:ext cx="40645" cy="39249"/>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2305;p82">
              <a:extLst>
                <a:ext uri="{FF2B5EF4-FFF2-40B4-BE49-F238E27FC236}">
                  <a16:creationId xmlns:a16="http://schemas.microsoft.com/office/drawing/2014/main" id="{7F4BFE21-1667-3807-0047-9E27D4CAAF70}"/>
                </a:ext>
              </a:extLst>
            </p:cNvPr>
            <p:cNvSpPr/>
            <p:nvPr/>
          </p:nvSpPr>
          <p:spPr>
            <a:xfrm>
              <a:off x="737755" y="513461"/>
              <a:ext cx="39741" cy="39249"/>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2306;p82">
              <a:extLst>
                <a:ext uri="{FF2B5EF4-FFF2-40B4-BE49-F238E27FC236}">
                  <a16:creationId xmlns:a16="http://schemas.microsoft.com/office/drawing/2014/main" id="{F6165ECE-D8D9-A6BF-C384-A29D1355A08B}"/>
                </a:ext>
              </a:extLst>
            </p:cNvPr>
            <p:cNvSpPr/>
            <p:nvPr/>
          </p:nvSpPr>
          <p:spPr>
            <a:xfrm>
              <a:off x="442405" y="797860"/>
              <a:ext cx="40575" cy="3918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2307;p82">
              <a:extLst>
                <a:ext uri="{FF2B5EF4-FFF2-40B4-BE49-F238E27FC236}">
                  <a16:creationId xmlns:a16="http://schemas.microsoft.com/office/drawing/2014/main" id="{48B484C3-5BDF-9750-DAA5-A112068C16F1}"/>
                </a:ext>
              </a:extLst>
            </p:cNvPr>
            <p:cNvSpPr/>
            <p:nvPr/>
          </p:nvSpPr>
          <p:spPr>
            <a:xfrm>
              <a:off x="500349" y="797860"/>
              <a:ext cx="41408" cy="3918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2308;p82">
              <a:extLst>
                <a:ext uri="{FF2B5EF4-FFF2-40B4-BE49-F238E27FC236}">
                  <a16:creationId xmlns:a16="http://schemas.microsoft.com/office/drawing/2014/main" id="{31787BBD-2C20-0A9F-A813-5FDC3488CB0A}"/>
                </a:ext>
              </a:extLst>
            </p:cNvPr>
            <p:cNvSpPr/>
            <p:nvPr/>
          </p:nvSpPr>
          <p:spPr>
            <a:xfrm>
              <a:off x="560726" y="797860"/>
              <a:ext cx="40575" cy="3918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309;p82">
              <a:extLst>
                <a:ext uri="{FF2B5EF4-FFF2-40B4-BE49-F238E27FC236}">
                  <a16:creationId xmlns:a16="http://schemas.microsoft.com/office/drawing/2014/main" id="{9368DEFA-3B4C-7248-95AD-FA8318DD2419}"/>
                </a:ext>
              </a:extLst>
            </p:cNvPr>
            <p:cNvSpPr/>
            <p:nvPr/>
          </p:nvSpPr>
          <p:spPr>
            <a:xfrm>
              <a:off x="619435" y="797860"/>
              <a:ext cx="40575" cy="3918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2310;p82">
              <a:extLst>
                <a:ext uri="{FF2B5EF4-FFF2-40B4-BE49-F238E27FC236}">
                  <a16:creationId xmlns:a16="http://schemas.microsoft.com/office/drawing/2014/main" id="{068583FA-C712-0664-EACC-9501C99DD940}"/>
                </a:ext>
              </a:extLst>
            </p:cNvPr>
            <p:cNvSpPr/>
            <p:nvPr/>
          </p:nvSpPr>
          <p:spPr>
            <a:xfrm>
              <a:off x="678142" y="797860"/>
              <a:ext cx="40645" cy="3918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2311;p82">
              <a:extLst>
                <a:ext uri="{FF2B5EF4-FFF2-40B4-BE49-F238E27FC236}">
                  <a16:creationId xmlns:a16="http://schemas.microsoft.com/office/drawing/2014/main" id="{0B53DC13-5956-3F9E-4147-02DFE19A2C8E}"/>
                </a:ext>
              </a:extLst>
            </p:cNvPr>
            <p:cNvSpPr/>
            <p:nvPr/>
          </p:nvSpPr>
          <p:spPr>
            <a:xfrm>
              <a:off x="737755" y="797860"/>
              <a:ext cx="39741" cy="3918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2312;p82">
              <a:extLst>
                <a:ext uri="{FF2B5EF4-FFF2-40B4-BE49-F238E27FC236}">
                  <a16:creationId xmlns:a16="http://schemas.microsoft.com/office/drawing/2014/main" id="{B95BD0C9-7B37-7ECF-412C-4900841E64A6}"/>
                </a:ext>
              </a:extLst>
            </p:cNvPr>
            <p:cNvSpPr/>
            <p:nvPr/>
          </p:nvSpPr>
          <p:spPr>
            <a:xfrm>
              <a:off x="442405" y="570222"/>
              <a:ext cx="40575" cy="3918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2313;p82">
              <a:extLst>
                <a:ext uri="{FF2B5EF4-FFF2-40B4-BE49-F238E27FC236}">
                  <a16:creationId xmlns:a16="http://schemas.microsoft.com/office/drawing/2014/main" id="{BE0F3FD1-8BDB-88BB-F193-FCCADAB0D1FB}"/>
                </a:ext>
              </a:extLst>
            </p:cNvPr>
            <p:cNvSpPr/>
            <p:nvPr/>
          </p:nvSpPr>
          <p:spPr>
            <a:xfrm>
              <a:off x="442405" y="627717"/>
              <a:ext cx="40575" cy="38444"/>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2314;p82">
              <a:extLst>
                <a:ext uri="{FF2B5EF4-FFF2-40B4-BE49-F238E27FC236}">
                  <a16:creationId xmlns:a16="http://schemas.microsoft.com/office/drawing/2014/main" id="{27F68FE1-77A2-8B7B-25B2-3C3A9C352D74}"/>
                </a:ext>
              </a:extLst>
            </p:cNvPr>
            <p:cNvSpPr/>
            <p:nvPr/>
          </p:nvSpPr>
          <p:spPr>
            <a:xfrm>
              <a:off x="442405" y="684409"/>
              <a:ext cx="40575" cy="39249"/>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2315;p82">
              <a:extLst>
                <a:ext uri="{FF2B5EF4-FFF2-40B4-BE49-F238E27FC236}">
                  <a16:creationId xmlns:a16="http://schemas.microsoft.com/office/drawing/2014/main" id="{BE4C823B-FCFE-F8A8-03C0-ECAC29F3DBD3}"/>
                </a:ext>
              </a:extLst>
            </p:cNvPr>
            <p:cNvSpPr/>
            <p:nvPr/>
          </p:nvSpPr>
          <p:spPr>
            <a:xfrm>
              <a:off x="442405" y="741168"/>
              <a:ext cx="40575" cy="3918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2316;p82">
              <a:extLst>
                <a:ext uri="{FF2B5EF4-FFF2-40B4-BE49-F238E27FC236}">
                  <a16:creationId xmlns:a16="http://schemas.microsoft.com/office/drawing/2014/main" id="{524664DC-74D2-584C-18EF-1702D34F59CE}"/>
                </a:ext>
              </a:extLst>
            </p:cNvPr>
            <p:cNvSpPr/>
            <p:nvPr/>
          </p:nvSpPr>
          <p:spPr>
            <a:xfrm>
              <a:off x="737755" y="570222"/>
              <a:ext cx="39741" cy="3918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2317;p82">
              <a:extLst>
                <a:ext uri="{FF2B5EF4-FFF2-40B4-BE49-F238E27FC236}">
                  <a16:creationId xmlns:a16="http://schemas.microsoft.com/office/drawing/2014/main" id="{090867E7-5BBA-5A15-3F84-BD76A61A555A}"/>
                </a:ext>
              </a:extLst>
            </p:cNvPr>
            <p:cNvSpPr/>
            <p:nvPr/>
          </p:nvSpPr>
          <p:spPr>
            <a:xfrm>
              <a:off x="737755" y="627717"/>
              <a:ext cx="39741" cy="38444"/>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2318;p82">
              <a:extLst>
                <a:ext uri="{FF2B5EF4-FFF2-40B4-BE49-F238E27FC236}">
                  <a16:creationId xmlns:a16="http://schemas.microsoft.com/office/drawing/2014/main" id="{0801B7E8-9359-1737-E2B5-2B49CE9C13B0}"/>
                </a:ext>
              </a:extLst>
            </p:cNvPr>
            <p:cNvSpPr/>
            <p:nvPr/>
          </p:nvSpPr>
          <p:spPr>
            <a:xfrm>
              <a:off x="737755" y="684409"/>
              <a:ext cx="39741" cy="39249"/>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2319;p82">
              <a:extLst>
                <a:ext uri="{FF2B5EF4-FFF2-40B4-BE49-F238E27FC236}">
                  <a16:creationId xmlns:a16="http://schemas.microsoft.com/office/drawing/2014/main" id="{E489FA8B-1083-7CF0-9FD4-71821F987898}"/>
                </a:ext>
              </a:extLst>
            </p:cNvPr>
            <p:cNvSpPr/>
            <p:nvPr/>
          </p:nvSpPr>
          <p:spPr>
            <a:xfrm>
              <a:off x="737755" y="741168"/>
              <a:ext cx="39741" cy="3918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25C0DC76-E57D-BC8A-C690-FF0CBF7C0D4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313037" y="2212275"/>
            <a:ext cx="4785600" cy="3310515"/>
          </a:xfrm>
          <a:prstGeom prst="rect">
            <a:avLst/>
          </a:prstGeom>
        </p:spPr>
      </p:pic>
      <p:sp>
        <p:nvSpPr>
          <p:cNvPr id="2" name="TextBox 1">
            <a:extLst>
              <a:ext uri="{FF2B5EF4-FFF2-40B4-BE49-F238E27FC236}">
                <a16:creationId xmlns:a16="http://schemas.microsoft.com/office/drawing/2014/main" id="{9B5F4CAA-7F66-15D2-1660-ECF260CBC9A2}"/>
              </a:ext>
            </a:extLst>
          </p:cNvPr>
          <p:cNvSpPr txBox="1"/>
          <p:nvPr/>
        </p:nvSpPr>
        <p:spPr>
          <a:xfrm>
            <a:off x="911747" y="182185"/>
            <a:ext cx="9004610" cy="707886"/>
          </a:xfrm>
          <a:prstGeom prst="rect">
            <a:avLst/>
          </a:prstGeom>
          <a:noFill/>
        </p:spPr>
        <p:txBody>
          <a:bodyPr wrap="square" rtlCol="0">
            <a:spAutoFit/>
          </a:bodyPr>
          <a:lstStyle/>
          <a:p>
            <a:r>
              <a:rPr lang="en-GB" sz="4000" b="1" dirty="0">
                <a:solidFill>
                  <a:schemeClr val="accent1">
                    <a:lumMod val="75000"/>
                  </a:schemeClr>
                </a:solidFill>
                <a:latin typeface="Calibri" panose="020F0502020204030204" pitchFamily="34" charset="0"/>
                <a:cs typeface="Calibri" panose="020F0502020204030204" pitchFamily="34" charset="0"/>
              </a:rPr>
              <a:t>DL Algorithm: </a:t>
            </a:r>
            <a:r>
              <a:rPr lang="en-GB" sz="2800" b="1" dirty="0">
                <a:solidFill>
                  <a:schemeClr val="accent1">
                    <a:lumMod val="75000"/>
                  </a:schemeClr>
                </a:solidFill>
                <a:latin typeface="Calibri" panose="020F0502020204030204" pitchFamily="34" charset="0"/>
                <a:cs typeface="Calibri" panose="020F0502020204030204" pitchFamily="34" charset="0"/>
              </a:rPr>
              <a:t>CNN-DNN Image Classifier</a:t>
            </a:r>
            <a:endParaRPr lang="en-IN" sz="4000" b="1" dirty="0">
              <a:solidFill>
                <a:schemeClr val="accent1">
                  <a:lumMod val="75000"/>
                </a:schemeClr>
              </a:solidFill>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232AE041-6B84-6418-1768-112C02BEC65F}"/>
              </a:ext>
            </a:extLst>
          </p:cNvPr>
          <p:cNvCxnSpPr>
            <a:cxnSpLocks/>
          </p:cNvCxnSpPr>
          <p:nvPr/>
        </p:nvCxnSpPr>
        <p:spPr>
          <a:xfrm>
            <a:off x="1010332" y="777357"/>
            <a:ext cx="6876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Action Button: Blank 6">
            <a:hlinkClick r:id="rId7" action="ppaction://hlinksldjump" highlightClick="1"/>
            <a:extLst>
              <a:ext uri="{FF2B5EF4-FFF2-40B4-BE49-F238E27FC236}">
                <a16:creationId xmlns:a16="http://schemas.microsoft.com/office/drawing/2014/main" id="{40EBFE6B-E9CB-162E-94FE-CD3B2D5939BA}"/>
              </a:ext>
            </a:extLst>
          </p:cNvPr>
          <p:cNvSpPr/>
          <p:nvPr/>
        </p:nvSpPr>
        <p:spPr>
          <a:xfrm>
            <a:off x="7313036" y="2233690"/>
            <a:ext cx="4785599" cy="3289100"/>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26350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4" name="Group 123"/>
          <p:cNvGrpSpPr/>
          <p:nvPr/>
        </p:nvGrpSpPr>
        <p:grpSpPr>
          <a:xfrm>
            <a:off x="8736134" y="-4387"/>
            <a:ext cx="6339149" cy="2495665"/>
            <a:chOff x="8217787" y="-947144"/>
            <a:chExt cx="6339149" cy="2495665"/>
          </a:xfrm>
        </p:grpSpPr>
        <p:sp>
          <p:nvSpPr>
            <p:cNvPr id="121" name="Rounded Rectangle 120"/>
            <p:cNvSpPr/>
            <p:nvPr/>
          </p:nvSpPr>
          <p:spPr>
            <a:xfrm rot="3218002">
              <a:off x="11903044" y="-110537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ounded Rectangle 121"/>
            <p:cNvSpPr/>
            <p:nvPr/>
          </p:nvSpPr>
          <p:spPr>
            <a:xfrm rot="3218002">
              <a:off x="11949842" y="-2445204"/>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ounded Rectangle 122"/>
            <p:cNvSpPr/>
            <p:nvPr/>
          </p:nvSpPr>
          <p:spPr>
            <a:xfrm rot="3218002">
              <a:off x="9600874" y="-1954794"/>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4" name="NavBar">
            <a:extLst>
              <a:ext uri="{FF2B5EF4-FFF2-40B4-BE49-F238E27FC236}">
                <a16:creationId xmlns:a16="http://schemas.microsoft.com/office/drawing/2014/main" id="{A59B9D77-8B5F-482E-B4D6-BFA1840B1CEB}"/>
              </a:ext>
            </a:extLst>
          </p:cNvPr>
          <p:cNvGrpSpPr>
            <a:grpSpLocks noChangeAspect="1"/>
          </p:cNvGrpSpPr>
          <p:nvPr/>
        </p:nvGrpSpPr>
        <p:grpSpPr>
          <a:xfrm>
            <a:off x="168010" y="1518953"/>
            <a:ext cx="842323" cy="3820093"/>
            <a:chOff x="98741" y="1379186"/>
            <a:chExt cx="503710" cy="2284419"/>
          </a:xfrm>
        </p:grpSpPr>
        <p:grpSp>
          <p:nvGrpSpPr>
            <p:cNvPr id="185" name="Group 184">
              <a:extLst>
                <a:ext uri="{FF2B5EF4-FFF2-40B4-BE49-F238E27FC236}">
                  <a16:creationId xmlns:a16="http://schemas.microsoft.com/office/drawing/2014/main" id="{9098B0AD-2E17-13A9-9024-91D7E7DD61FD}"/>
                </a:ext>
              </a:extLst>
            </p:cNvPr>
            <p:cNvGrpSpPr/>
            <p:nvPr/>
          </p:nvGrpSpPr>
          <p:grpSpPr>
            <a:xfrm>
              <a:off x="109249" y="1379186"/>
              <a:ext cx="455655" cy="437593"/>
              <a:chOff x="110407" y="1138063"/>
              <a:chExt cx="455655" cy="437593"/>
            </a:xfrm>
          </p:grpSpPr>
          <p:grpSp>
            <p:nvGrpSpPr>
              <p:cNvPr id="235" name="Google Shape;10491;p79">
                <a:extLst>
                  <a:ext uri="{FF2B5EF4-FFF2-40B4-BE49-F238E27FC236}">
                    <a16:creationId xmlns:a16="http://schemas.microsoft.com/office/drawing/2014/main" id="{978D8930-16B0-4010-9E32-5713064D3F54}"/>
                  </a:ext>
                </a:extLst>
              </p:cNvPr>
              <p:cNvGrpSpPr/>
              <p:nvPr/>
            </p:nvGrpSpPr>
            <p:grpSpPr>
              <a:xfrm>
                <a:off x="110407" y="1139544"/>
                <a:ext cx="455655" cy="425931"/>
                <a:chOff x="2497275" y="2744159"/>
                <a:chExt cx="370930" cy="370549"/>
              </a:xfrm>
              <a:solidFill>
                <a:schemeClr val="accent5"/>
              </a:solidFill>
            </p:grpSpPr>
            <p:sp>
              <p:nvSpPr>
                <p:cNvPr id="237" name="Google Shape;10492;p79">
                  <a:extLst>
                    <a:ext uri="{FF2B5EF4-FFF2-40B4-BE49-F238E27FC236}">
                      <a16:creationId xmlns:a16="http://schemas.microsoft.com/office/drawing/2014/main" id="{ED84A88F-4052-3A35-172D-A9A3603E7928}"/>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10493;p79">
                  <a:extLst>
                    <a:ext uri="{FF2B5EF4-FFF2-40B4-BE49-F238E27FC236}">
                      <a16:creationId xmlns:a16="http://schemas.microsoft.com/office/drawing/2014/main" id="{79C15B4B-B32F-2000-BA96-484BFA88BE7C}"/>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494;p79">
                  <a:extLst>
                    <a:ext uri="{FF2B5EF4-FFF2-40B4-BE49-F238E27FC236}">
                      <a16:creationId xmlns:a16="http://schemas.microsoft.com/office/drawing/2014/main" id="{103F722C-3D94-067E-E202-BDCD0BECB57E}"/>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495;p79">
                  <a:extLst>
                    <a:ext uri="{FF2B5EF4-FFF2-40B4-BE49-F238E27FC236}">
                      <a16:creationId xmlns:a16="http://schemas.microsoft.com/office/drawing/2014/main" id="{28EA07D1-C553-A425-8EFE-99B690DAFC3A}"/>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496;p79">
                  <a:extLst>
                    <a:ext uri="{FF2B5EF4-FFF2-40B4-BE49-F238E27FC236}">
                      <a16:creationId xmlns:a16="http://schemas.microsoft.com/office/drawing/2014/main" id="{EC38E48A-96DE-EE9D-E4AA-779F679BAC16}"/>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497;p79">
                  <a:extLst>
                    <a:ext uri="{FF2B5EF4-FFF2-40B4-BE49-F238E27FC236}">
                      <a16:creationId xmlns:a16="http://schemas.microsoft.com/office/drawing/2014/main" id="{14139B0B-2722-BD73-F28C-CD08EAC4D892}"/>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Action Button: Go Forward or Next 235">
                <a:hlinkClick r:id="rId2" action="ppaction://hlinksldjump" highlightClick="1"/>
                <a:extLst>
                  <a:ext uri="{FF2B5EF4-FFF2-40B4-BE49-F238E27FC236}">
                    <a16:creationId xmlns:a16="http://schemas.microsoft.com/office/drawing/2014/main" id="{F2E1BF52-274A-1928-D57C-EB2C9F95931F}"/>
                  </a:ext>
                </a:extLst>
              </p:cNvPr>
              <p:cNvSpPr/>
              <p:nvPr/>
            </p:nvSpPr>
            <p:spPr>
              <a:xfrm>
                <a:off x="110407" y="1138063"/>
                <a:ext cx="455655" cy="437593"/>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6" name="Group 185">
              <a:extLst>
                <a:ext uri="{FF2B5EF4-FFF2-40B4-BE49-F238E27FC236}">
                  <a16:creationId xmlns:a16="http://schemas.microsoft.com/office/drawing/2014/main" id="{2611BEBD-A2FF-6785-EDBB-6EAC8D75923C}"/>
                </a:ext>
              </a:extLst>
            </p:cNvPr>
            <p:cNvGrpSpPr/>
            <p:nvPr/>
          </p:nvGrpSpPr>
          <p:grpSpPr>
            <a:xfrm>
              <a:off x="103653" y="3268683"/>
              <a:ext cx="498798" cy="394922"/>
              <a:chOff x="132005" y="3481334"/>
              <a:chExt cx="498798" cy="394922"/>
            </a:xfrm>
          </p:grpSpPr>
          <p:grpSp>
            <p:nvGrpSpPr>
              <p:cNvPr id="227" name="Google Shape;11769;p81">
                <a:extLst>
                  <a:ext uri="{FF2B5EF4-FFF2-40B4-BE49-F238E27FC236}">
                    <a16:creationId xmlns:a16="http://schemas.microsoft.com/office/drawing/2014/main" id="{C1A1B008-46A8-6599-3232-75CE405ECF81}"/>
                  </a:ext>
                </a:extLst>
              </p:cNvPr>
              <p:cNvGrpSpPr>
                <a:grpSpLocks noChangeAspect="1"/>
              </p:cNvGrpSpPr>
              <p:nvPr/>
            </p:nvGrpSpPr>
            <p:grpSpPr>
              <a:xfrm>
                <a:off x="132005" y="3502486"/>
                <a:ext cx="490692" cy="360000"/>
                <a:chOff x="5331913" y="3413947"/>
                <a:chExt cx="347143" cy="254684"/>
              </a:xfrm>
            </p:grpSpPr>
            <p:sp>
              <p:nvSpPr>
                <p:cNvPr id="229" name="Google Shape;11770;p81">
                  <a:extLst>
                    <a:ext uri="{FF2B5EF4-FFF2-40B4-BE49-F238E27FC236}">
                      <a16:creationId xmlns:a16="http://schemas.microsoft.com/office/drawing/2014/main" id="{2DCFB9F9-74C8-8E10-6455-395E7B200A75}"/>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1771;p81">
                  <a:extLst>
                    <a:ext uri="{FF2B5EF4-FFF2-40B4-BE49-F238E27FC236}">
                      <a16:creationId xmlns:a16="http://schemas.microsoft.com/office/drawing/2014/main" id="{1648FF88-4F07-8A98-A8A9-68F81A6437BE}"/>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11772;p81">
                  <a:extLst>
                    <a:ext uri="{FF2B5EF4-FFF2-40B4-BE49-F238E27FC236}">
                      <a16:creationId xmlns:a16="http://schemas.microsoft.com/office/drawing/2014/main" id="{8A144498-C261-F274-ABB9-5848D89BCC9C}"/>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1773;p81">
                  <a:extLst>
                    <a:ext uri="{FF2B5EF4-FFF2-40B4-BE49-F238E27FC236}">
                      <a16:creationId xmlns:a16="http://schemas.microsoft.com/office/drawing/2014/main" id="{311C42D5-5DCF-74AB-B0E7-A514F5829B39}"/>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1774;p81">
                  <a:extLst>
                    <a:ext uri="{FF2B5EF4-FFF2-40B4-BE49-F238E27FC236}">
                      <a16:creationId xmlns:a16="http://schemas.microsoft.com/office/drawing/2014/main" id="{523D3752-AA8F-38B5-C6E5-348E55C4FDD1}"/>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1775;p81">
                  <a:extLst>
                    <a:ext uri="{FF2B5EF4-FFF2-40B4-BE49-F238E27FC236}">
                      <a16:creationId xmlns:a16="http://schemas.microsoft.com/office/drawing/2014/main" id="{827E51AA-26EE-74BB-4E42-8AD440B1E8FB}"/>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Action Button: Go Forward or Next 227">
                <a:hlinkClick r:id="rId3" action="ppaction://hlinksldjump" highlightClick="1"/>
                <a:extLst>
                  <a:ext uri="{FF2B5EF4-FFF2-40B4-BE49-F238E27FC236}">
                    <a16:creationId xmlns:a16="http://schemas.microsoft.com/office/drawing/2014/main" id="{BA1CD969-B5DF-2A2B-E00B-E9370ABB57B0}"/>
                  </a:ext>
                </a:extLst>
              </p:cNvPr>
              <p:cNvSpPr/>
              <p:nvPr/>
            </p:nvSpPr>
            <p:spPr>
              <a:xfrm>
                <a:off x="140111" y="3481334"/>
                <a:ext cx="490692" cy="3949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7" name="Group 186">
              <a:extLst>
                <a:ext uri="{FF2B5EF4-FFF2-40B4-BE49-F238E27FC236}">
                  <a16:creationId xmlns:a16="http://schemas.microsoft.com/office/drawing/2014/main" id="{597D710C-2310-1532-92CA-A7DF7D6ED2B2}"/>
                </a:ext>
              </a:extLst>
            </p:cNvPr>
            <p:cNvGrpSpPr/>
            <p:nvPr/>
          </p:nvGrpSpPr>
          <p:grpSpPr>
            <a:xfrm>
              <a:off x="132005" y="2651367"/>
              <a:ext cx="407309" cy="460104"/>
              <a:chOff x="140111" y="2856728"/>
              <a:chExt cx="407309" cy="460104"/>
            </a:xfrm>
          </p:grpSpPr>
          <p:grpSp>
            <p:nvGrpSpPr>
              <p:cNvPr id="214" name="Google Shape;13395;p83">
                <a:extLst>
                  <a:ext uri="{FF2B5EF4-FFF2-40B4-BE49-F238E27FC236}">
                    <a16:creationId xmlns:a16="http://schemas.microsoft.com/office/drawing/2014/main" id="{3292A8E7-A820-EC28-2D91-C4E2046A881B}"/>
                  </a:ext>
                </a:extLst>
              </p:cNvPr>
              <p:cNvGrpSpPr/>
              <p:nvPr/>
            </p:nvGrpSpPr>
            <p:grpSpPr>
              <a:xfrm>
                <a:off x="140111" y="2856728"/>
                <a:ext cx="407309" cy="455198"/>
                <a:chOff x="1768821" y="3361108"/>
                <a:chExt cx="278739" cy="339073"/>
              </a:xfrm>
              <a:solidFill>
                <a:schemeClr val="accent3"/>
              </a:solidFill>
            </p:grpSpPr>
            <p:sp>
              <p:nvSpPr>
                <p:cNvPr id="216" name="Google Shape;13396;p83">
                  <a:extLst>
                    <a:ext uri="{FF2B5EF4-FFF2-40B4-BE49-F238E27FC236}">
                      <a16:creationId xmlns:a16="http://schemas.microsoft.com/office/drawing/2014/main" id="{9E4F0CAF-456D-AE8E-931D-FA65C210C8C0}"/>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397;p83">
                  <a:extLst>
                    <a:ext uri="{FF2B5EF4-FFF2-40B4-BE49-F238E27FC236}">
                      <a16:creationId xmlns:a16="http://schemas.microsoft.com/office/drawing/2014/main" id="{E270FC3C-0374-F7EC-9297-30E11084D16C}"/>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398;p83">
                  <a:extLst>
                    <a:ext uri="{FF2B5EF4-FFF2-40B4-BE49-F238E27FC236}">
                      <a16:creationId xmlns:a16="http://schemas.microsoft.com/office/drawing/2014/main" id="{9A728575-D2CE-412D-3F0C-4797382EDA73}"/>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13399;p83">
                  <a:extLst>
                    <a:ext uri="{FF2B5EF4-FFF2-40B4-BE49-F238E27FC236}">
                      <a16:creationId xmlns:a16="http://schemas.microsoft.com/office/drawing/2014/main" id="{951BCB14-5907-19F7-7EB9-FBE73799278E}"/>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400;p83">
                  <a:extLst>
                    <a:ext uri="{FF2B5EF4-FFF2-40B4-BE49-F238E27FC236}">
                      <a16:creationId xmlns:a16="http://schemas.microsoft.com/office/drawing/2014/main" id="{51219AC7-A346-4390-B82C-5E3285714701}"/>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401;p83">
                  <a:extLst>
                    <a:ext uri="{FF2B5EF4-FFF2-40B4-BE49-F238E27FC236}">
                      <a16:creationId xmlns:a16="http://schemas.microsoft.com/office/drawing/2014/main" id="{3CD89C5C-22A3-4196-18D5-5DBAEE7609AE}"/>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13402;p83">
                  <a:extLst>
                    <a:ext uri="{FF2B5EF4-FFF2-40B4-BE49-F238E27FC236}">
                      <a16:creationId xmlns:a16="http://schemas.microsoft.com/office/drawing/2014/main" id="{14E28D0A-B48D-A8CA-408A-A80407BEDC36}"/>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403;p83">
                  <a:extLst>
                    <a:ext uri="{FF2B5EF4-FFF2-40B4-BE49-F238E27FC236}">
                      <a16:creationId xmlns:a16="http://schemas.microsoft.com/office/drawing/2014/main" id="{73818C72-F3A6-69BC-6372-0006073144DD}"/>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404;p83">
                  <a:extLst>
                    <a:ext uri="{FF2B5EF4-FFF2-40B4-BE49-F238E27FC236}">
                      <a16:creationId xmlns:a16="http://schemas.microsoft.com/office/drawing/2014/main" id="{83924056-93A4-3D19-B509-B75D1D8FB5B5}"/>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405;p83">
                  <a:extLst>
                    <a:ext uri="{FF2B5EF4-FFF2-40B4-BE49-F238E27FC236}">
                      <a16:creationId xmlns:a16="http://schemas.microsoft.com/office/drawing/2014/main" id="{8B0057C4-1AF8-02CB-63FC-66CE81763ADE}"/>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406;p83">
                  <a:extLst>
                    <a:ext uri="{FF2B5EF4-FFF2-40B4-BE49-F238E27FC236}">
                      <a16:creationId xmlns:a16="http://schemas.microsoft.com/office/drawing/2014/main" id="{296358B6-F3AA-E2C8-7674-0919EC4891D9}"/>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Action Button: Go Forward or Next 214">
                <a:hlinkClick r:id="rId4" action="ppaction://hlinksldjump" highlightClick="1"/>
                <a:extLst>
                  <a:ext uri="{FF2B5EF4-FFF2-40B4-BE49-F238E27FC236}">
                    <a16:creationId xmlns:a16="http://schemas.microsoft.com/office/drawing/2014/main" id="{0E774FCE-403D-0AB1-16B9-A455ACB4D235}"/>
                  </a:ext>
                </a:extLst>
              </p:cNvPr>
              <p:cNvSpPr/>
              <p:nvPr/>
            </p:nvSpPr>
            <p:spPr>
              <a:xfrm>
                <a:off x="140111" y="2866110"/>
                <a:ext cx="407309" cy="4507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8" name="Group 187">
              <a:extLst>
                <a:ext uri="{FF2B5EF4-FFF2-40B4-BE49-F238E27FC236}">
                  <a16:creationId xmlns:a16="http://schemas.microsoft.com/office/drawing/2014/main" id="{6996B743-E37B-3453-84D4-F5518C044755}"/>
                </a:ext>
              </a:extLst>
            </p:cNvPr>
            <p:cNvGrpSpPr/>
            <p:nvPr/>
          </p:nvGrpSpPr>
          <p:grpSpPr>
            <a:xfrm>
              <a:off x="98741" y="2023115"/>
              <a:ext cx="455654" cy="448351"/>
              <a:chOff x="98741" y="2023115"/>
              <a:chExt cx="455654" cy="448351"/>
            </a:xfrm>
          </p:grpSpPr>
          <p:sp>
            <p:nvSpPr>
              <p:cNvPr id="189" name="Action Button: Go Forward or Next 188">
                <a:hlinkClick r:id="rId5" action="ppaction://hlinksldjump" highlightClick="1"/>
                <a:extLst>
                  <a:ext uri="{FF2B5EF4-FFF2-40B4-BE49-F238E27FC236}">
                    <a16:creationId xmlns:a16="http://schemas.microsoft.com/office/drawing/2014/main" id="{B4ED7917-A897-CB91-71F5-E3801E6CC626}"/>
                  </a:ext>
                </a:extLst>
              </p:cNvPr>
              <p:cNvSpPr/>
              <p:nvPr/>
            </p:nvSpPr>
            <p:spPr>
              <a:xfrm>
                <a:off x="135215" y="2023115"/>
                <a:ext cx="379503" cy="407937"/>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0" name="Google Shape;12296;p82">
                <a:extLst>
                  <a:ext uri="{FF2B5EF4-FFF2-40B4-BE49-F238E27FC236}">
                    <a16:creationId xmlns:a16="http://schemas.microsoft.com/office/drawing/2014/main" id="{93C4D8F3-4459-68BA-906D-60F7B30DFE06}"/>
                  </a:ext>
                </a:extLst>
              </p:cNvPr>
              <p:cNvGrpSpPr/>
              <p:nvPr/>
            </p:nvGrpSpPr>
            <p:grpSpPr>
              <a:xfrm>
                <a:off x="98741" y="2033873"/>
                <a:ext cx="455654" cy="437593"/>
                <a:chOff x="3527780" y="2885263"/>
                <a:chExt cx="347435" cy="345534"/>
              </a:xfrm>
              <a:solidFill>
                <a:schemeClr val="accent5"/>
              </a:solidFill>
            </p:grpSpPr>
            <p:sp>
              <p:nvSpPr>
                <p:cNvPr id="191" name="Google Shape;12297;p82">
                  <a:extLst>
                    <a:ext uri="{FF2B5EF4-FFF2-40B4-BE49-F238E27FC236}">
                      <a16:creationId xmlns:a16="http://schemas.microsoft.com/office/drawing/2014/main" id="{36EA0FEA-BB75-5BC4-E74C-71CE88562BEF}"/>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298;p82">
                  <a:extLst>
                    <a:ext uri="{FF2B5EF4-FFF2-40B4-BE49-F238E27FC236}">
                      <a16:creationId xmlns:a16="http://schemas.microsoft.com/office/drawing/2014/main" id="{9F6CA0B7-A621-1B3F-6C96-7ADF14F19F7E}"/>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299;p82">
                  <a:extLst>
                    <a:ext uri="{FF2B5EF4-FFF2-40B4-BE49-F238E27FC236}">
                      <a16:creationId xmlns:a16="http://schemas.microsoft.com/office/drawing/2014/main" id="{F30D234C-3B17-1BDE-8ECA-C50FF71296A3}"/>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300;p82">
                  <a:extLst>
                    <a:ext uri="{FF2B5EF4-FFF2-40B4-BE49-F238E27FC236}">
                      <a16:creationId xmlns:a16="http://schemas.microsoft.com/office/drawing/2014/main" id="{985522A5-6E70-CE12-BB85-369BABD007FA}"/>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301;p82">
                  <a:extLst>
                    <a:ext uri="{FF2B5EF4-FFF2-40B4-BE49-F238E27FC236}">
                      <a16:creationId xmlns:a16="http://schemas.microsoft.com/office/drawing/2014/main" id="{0F6DB2C5-23E8-658B-9151-0AA9197692B5}"/>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302;p82">
                  <a:extLst>
                    <a:ext uri="{FF2B5EF4-FFF2-40B4-BE49-F238E27FC236}">
                      <a16:creationId xmlns:a16="http://schemas.microsoft.com/office/drawing/2014/main" id="{6CBDDDE7-5E1E-AE5D-4A93-84B9C5DE7204}"/>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303;p82">
                  <a:extLst>
                    <a:ext uri="{FF2B5EF4-FFF2-40B4-BE49-F238E27FC236}">
                      <a16:creationId xmlns:a16="http://schemas.microsoft.com/office/drawing/2014/main" id="{F4C05F33-FA8B-1178-2A37-935E906A2F16}"/>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304;p82">
                  <a:extLst>
                    <a:ext uri="{FF2B5EF4-FFF2-40B4-BE49-F238E27FC236}">
                      <a16:creationId xmlns:a16="http://schemas.microsoft.com/office/drawing/2014/main" id="{6B409ACE-4177-2E8C-E4B7-F961B8C8497B}"/>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305;p82">
                  <a:extLst>
                    <a:ext uri="{FF2B5EF4-FFF2-40B4-BE49-F238E27FC236}">
                      <a16:creationId xmlns:a16="http://schemas.microsoft.com/office/drawing/2014/main" id="{444CD667-B5D8-7B32-E417-5AC3489FE478}"/>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306;p82">
                  <a:extLst>
                    <a:ext uri="{FF2B5EF4-FFF2-40B4-BE49-F238E27FC236}">
                      <a16:creationId xmlns:a16="http://schemas.microsoft.com/office/drawing/2014/main" id="{B42B3349-334B-43EF-CE17-DAC29E9C842F}"/>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307;p82">
                  <a:extLst>
                    <a:ext uri="{FF2B5EF4-FFF2-40B4-BE49-F238E27FC236}">
                      <a16:creationId xmlns:a16="http://schemas.microsoft.com/office/drawing/2014/main" id="{A255F9D8-C15D-0797-09A3-EBB9A4A5AACB}"/>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308;p82">
                  <a:extLst>
                    <a:ext uri="{FF2B5EF4-FFF2-40B4-BE49-F238E27FC236}">
                      <a16:creationId xmlns:a16="http://schemas.microsoft.com/office/drawing/2014/main" id="{1B628D66-6598-9E2D-2A97-5022976D8723}"/>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309;p82">
                  <a:extLst>
                    <a:ext uri="{FF2B5EF4-FFF2-40B4-BE49-F238E27FC236}">
                      <a16:creationId xmlns:a16="http://schemas.microsoft.com/office/drawing/2014/main" id="{A28ACF0C-7AA1-338C-8CF2-5DFAEAD86D79}"/>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310;p82">
                  <a:extLst>
                    <a:ext uri="{FF2B5EF4-FFF2-40B4-BE49-F238E27FC236}">
                      <a16:creationId xmlns:a16="http://schemas.microsoft.com/office/drawing/2014/main" id="{509F7E5C-2FDF-EE2A-469A-5578A20AA884}"/>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311;p82">
                  <a:extLst>
                    <a:ext uri="{FF2B5EF4-FFF2-40B4-BE49-F238E27FC236}">
                      <a16:creationId xmlns:a16="http://schemas.microsoft.com/office/drawing/2014/main" id="{CFAF49AD-BCEA-30F8-2C35-14E8616503A7}"/>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312;p82">
                  <a:extLst>
                    <a:ext uri="{FF2B5EF4-FFF2-40B4-BE49-F238E27FC236}">
                      <a16:creationId xmlns:a16="http://schemas.microsoft.com/office/drawing/2014/main" id="{A74A6FEC-ACCB-EF95-BB8F-CB6949770C1F}"/>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313;p82">
                  <a:extLst>
                    <a:ext uri="{FF2B5EF4-FFF2-40B4-BE49-F238E27FC236}">
                      <a16:creationId xmlns:a16="http://schemas.microsoft.com/office/drawing/2014/main" id="{56AFDB46-00D3-EB56-2F5A-98DE37F39996}"/>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314;p82">
                  <a:extLst>
                    <a:ext uri="{FF2B5EF4-FFF2-40B4-BE49-F238E27FC236}">
                      <a16:creationId xmlns:a16="http://schemas.microsoft.com/office/drawing/2014/main" id="{286533FB-A7D7-7190-A4FE-BA051BE9BE06}"/>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315;p82">
                  <a:extLst>
                    <a:ext uri="{FF2B5EF4-FFF2-40B4-BE49-F238E27FC236}">
                      <a16:creationId xmlns:a16="http://schemas.microsoft.com/office/drawing/2014/main" id="{16117092-84D8-09D1-707F-EB68EF28C927}"/>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316;p82">
                  <a:extLst>
                    <a:ext uri="{FF2B5EF4-FFF2-40B4-BE49-F238E27FC236}">
                      <a16:creationId xmlns:a16="http://schemas.microsoft.com/office/drawing/2014/main" id="{ACE00A96-B1BA-8996-774C-2F36B49875B1}"/>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317;p82">
                  <a:extLst>
                    <a:ext uri="{FF2B5EF4-FFF2-40B4-BE49-F238E27FC236}">
                      <a16:creationId xmlns:a16="http://schemas.microsoft.com/office/drawing/2014/main" id="{26916891-E0FF-2292-C8BB-8D439962CF8F}"/>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318;p82">
                  <a:extLst>
                    <a:ext uri="{FF2B5EF4-FFF2-40B4-BE49-F238E27FC236}">
                      <a16:creationId xmlns:a16="http://schemas.microsoft.com/office/drawing/2014/main" id="{6CBF1FA9-2A28-D307-42A4-D97EB7B62AA5}"/>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319;p82">
                  <a:extLst>
                    <a:ext uri="{FF2B5EF4-FFF2-40B4-BE49-F238E27FC236}">
                      <a16:creationId xmlns:a16="http://schemas.microsoft.com/office/drawing/2014/main" id="{EC01110B-EDFD-381D-D767-5032CFC3FE5A}"/>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8" name="Straight Arrow Connector 7">
            <a:extLst>
              <a:ext uri="{FF2B5EF4-FFF2-40B4-BE49-F238E27FC236}">
                <a16:creationId xmlns:a16="http://schemas.microsoft.com/office/drawing/2014/main" id="{3F03DDEC-4352-3C74-6D76-7E6E6C01DE76}"/>
              </a:ext>
            </a:extLst>
          </p:cNvPr>
          <p:cNvCxnSpPr>
            <a:stCxn id="5" idx="3"/>
          </p:cNvCxnSpPr>
          <p:nvPr/>
        </p:nvCxnSpPr>
        <p:spPr>
          <a:xfrm flipV="1">
            <a:off x="2281510" y="3508756"/>
            <a:ext cx="776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59C40-043D-29EB-4E11-A9006E4B65D5}"/>
              </a:ext>
            </a:extLst>
          </p:cNvPr>
          <p:cNvCxnSpPr/>
          <p:nvPr/>
        </p:nvCxnSpPr>
        <p:spPr>
          <a:xfrm flipV="1">
            <a:off x="3047944" y="5441779"/>
            <a:ext cx="776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10" descr="A diagram with text and numbers&#10;&#10;Description automatically generated">
            <a:extLst>
              <a:ext uri="{FF2B5EF4-FFF2-40B4-BE49-F238E27FC236}">
                <a16:creationId xmlns:a16="http://schemas.microsoft.com/office/drawing/2014/main" id="{ECC9B740-B356-1D71-97A4-DD0B7E9D8A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6081" y="1146774"/>
            <a:ext cx="6995994" cy="4811574"/>
          </a:xfrm>
          <a:prstGeom prst="rect">
            <a:avLst/>
          </a:prstGeom>
        </p:spPr>
      </p:pic>
      <p:sp>
        <p:nvSpPr>
          <p:cNvPr id="5" name="TextBox 4">
            <a:extLst>
              <a:ext uri="{FF2B5EF4-FFF2-40B4-BE49-F238E27FC236}">
                <a16:creationId xmlns:a16="http://schemas.microsoft.com/office/drawing/2014/main" id="{9D7E1BDD-C928-4449-2926-CBF4CEDA345C}"/>
              </a:ext>
            </a:extLst>
          </p:cNvPr>
          <p:cNvSpPr txBox="1"/>
          <p:nvPr/>
        </p:nvSpPr>
        <p:spPr>
          <a:xfrm>
            <a:off x="961711" y="3277924"/>
            <a:ext cx="1319799" cy="461665"/>
          </a:xfrm>
          <a:prstGeom prst="rect">
            <a:avLst/>
          </a:prstGeom>
          <a:noFill/>
        </p:spPr>
        <p:txBody>
          <a:bodyPr wrap="square" rtlCol="0">
            <a:spAutoFit/>
          </a:bodyPr>
          <a:lstStyle/>
          <a:p>
            <a:pPr algn="ctr"/>
            <a:r>
              <a:rPr lang="en-GB" sz="2400" dirty="0"/>
              <a:t>CNN</a:t>
            </a:r>
          </a:p>
        </p:txBody>
      </p:sp>
      <p:sp>
        <p:nvSpPr>
          <p:cNvPr id="6" name="TextBox 5">
            <a:extLst>
              <a:ext uri="{FF2B5EF4-FFF2-40B4-BE49-F238E27FC236}">
                <a16:creationId xmlns:a16="http://schemas.microsoft.com/office/drawing/2014/main" id="{F1532F7F-EE55-963B-C598-153E146241C1}"/>
              </a:ext>
            </a:extLst>
          </p:cNvPr>
          <p:cNvSpPr txBox="1"/>
          <p:nvPr/>
        </p:nvSpPr>
        <p:spPr>
          <a:xfrm>
            <a:off x="982129" y="5214681"/>
            <a:ext cx="1278962" cy="461665"/>
          </a:xfrm>
          <a:prstGeom prst="rect">
            <a:avLst/>
          </a:prstGeom>
          <a:noFill/>
        </p:spPr>
        <p:txBody>
          <a:bodyPr wrap="square" rtlCol="0">
            <a:spAutoFit/>
          </a:bodyPr>
          <a:lstStyle/>
          <a:p>
            <a:pPr algn="ctr"/>
            <a:r>
              <a:rPr lang="en-GB" sz="2400" dirty="0"/>
              <a:t>DNN</a:t>
            </a:r>
          </a:p>
        </p:txBody>
      </p:sp>
      <p:sp>
        <p:nvSpPr>
          <p:cNvPr id="10" name="Arrow: Notched Right 9">
            <a:extLst>
              <a:ext uri="{FF2B5EF4-FFF2-40B4-BE49-F238E27FC236}">
                <a16:creationId xmlns:a16="http://schemas.microsoft.com/office/drawing/2014/main" id="{4BCCD45E-2D4A-278C-39D5-CAA8B4A16520}"/>
              </a:ext>
            </a:extLst>
          </p:cNvPr>
          <p:cNvSpPr/>
          <p:nvPr/>
        </p:nvSpPr>
        <p:spPr>
          <a:xfrm>
            <a:off x="2079374" y="3215139"/>
            <a:ext cx="1066114" cy="5125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Notched Right 10">
            <a:extLst>
              <a:ext uri="{FF2B5EF4-FFF2-40B4-BE49-F238E27FC236}">
                <a16:creationId xmlns:a16="http://schemas.microsoft.com/office/drawing/2014/main" id="{0D810C77-21F1-0FEA-E612-B1651D8ACC2D}"/>
              </a:ext>
            </a:extLst>
          </p:cNvPr>
          <p:cNvSpPr/>
          <p:nvPr/>
        </p:nvSpPr>
        <p:spPr>
          <a:xfrm>
            <a:off x="2281510" y="5185529"/>
            <a:ext cx="1066114" cy="5125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97876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2A7B763-E43E-5F61-0A54-745D352ACE38}"/>
              </a:ext>
            </a:extLst>
          </p:cNvPr>
          <p:cNvGrpSpPr/>
          <p:nvPr/>
        </p:nvGrpSpPr>
        <p:grpSpPr>
          <a:xfrm>
            <a:off x="1298918" y="1835642"/>
            <a:ext cx="9532268" cy="3400272"/>
            <a:chOff x="1298918" y="1835642"/>
            <a:chExt cx="9532268" cy="3400272"/>
          </a:xfrm>
        </p:grpSpPr>
        <p:grpSp>
          <p:nvGrpSpPr>
            <p:cNvPr id="196" name="Group 195"/>
            <p:cNvGrpSpPr/>
            <p:nvPr/>
          </p:nvGrpSpPr>
          <p:grpSpPr>
            <a:xfrm>
              <a:off x="1298918" y="3081478"/>
              <a:ext cx="9532268" cy="2154436"/>
              <a:chOff x="1773725" y="3618648"/>
              <a:chExt cx="9532268" cy="2154436"/>
            </a:xfrm>
          </p:grpSpPr>
          <p:grpSp>
            <p:nvGrpSpPr>
              <p:cNvPr id="107" name="Group 106"/>
              <p:cNvGrpSpPr/>
              <p:nvPr/>
            </p:nvGrpSpPr>
            <p:grpSpPr>
              <a:xfrm>
                <a:off x="1773725" y="3673955"/>
                <a:ext cx="2425093" cy="1768548"/>
                <a:chOff x="1773725" y="3673955"/>
                <a:chExt cx="2425093" cy="1768548"/>
              </a:xfrm>
            </p:grpSpPr>
            <p:sp>
              <p:nvSpPr>
                <p:cNvPr id="99" name="Rectangle 98"/>
                <p:cNvSpPr/>
                <p:nvPr/>
              </p:nvSpPr>
              <p:spPr>
                <a:xfrm>
                  <a:off x="2048161" y="3673955"/>
                  <a:ext cx="1876219" cy="523220"/>
                </a:xfrm>
                <a:prstGeom prst="rect">
                  <a:avLst/>
                </a:prstGeom>
              </p:spPr>
              <p:txBody>
                <a:bodyPr wrap="none">
                  <a:spAutoFit/>
                </a:bodyPr>
                <a:lstStyle/>
                <a:p>
                  <a:r>
                    <a:rPr lang="en-US" sz="2800" dirty="0">
                      <a:solidFill>
                        <a:schemeClr val="accent1">
                          <a:lumMod val="75000"/>
                        </a:schemeClr>
                      </a:solidFill>
                    </a:rPr>
                    <a:t>Easy Access</a:t>
                  </a:r>
                  <a:endParaRPr lang="en-IN" sz="2800" dirty="0">
                    <a:solidFill>
                      <a:schemeClr val="accent1">
                        <a:lumMod val="75000"/>
                      </a:schemeClr>
                    </a:solidFill>
                  </a:endParaRPr>
                </a:p>
              </p:txBody>
            </p:sp>
            <p:sp>
              <p:nvSpPr>
                <p:cNvPr id="101" name="Rectangle 100"/>
                <p:cNvSpPr/>
                <p:nvPr/>
              </p:nvSpPr>
              <p:spPr>
                <a:xfrm>
                  <a:off x="1773725" y="4242174"/>
                  <a:ext cx="2425093" cy="1200329"/>
                </a:xfrm>
                <a:prstGeom prst="rect">
                  <a:avLst/>
                </a:prstGeom>
              </p:spPr>
              <p:txBody>
                <a:bodyPr wrap="square">
                  <a:spAutoFit/>
                </a:bodyPr>
                <a:lstStyle/>
                <a:p>
                  <a:pPr lvl="0" algn="ctr"/>
                  <a:r>
                    <a:rPr lang="en-GB" sz="2400" dirty="0"/>
                    <a:t>Available as a Mobile App and Web App</a:t>
                  </a:r>
                </a:p>
              </p:txBody>
            </p:sp>
          </p:grpSp>
          <p:grpSp>
            <p:nvGrpSpPr>
              <p:cNvPr id="167" name="Group 166"/>
              <p:cNvGrpSpPr/>
              <p:nvPr/>
            </p:nvGrpSpPr>
            <p:grpSpPr>
              <a:xfrm>
                <a:off x="3965301" y="3706559"/>
                <a:ext cx="2517516" cy="1768548"/>
                <a:chOff x="1773725" y="3673955"/>
                <a:chExt cx="2517516" cy="1768548"/>
              </a:xfrm>
            </p:grpSpPr>
            <p:sp>
              <p:nvSpPr>
                <p:cNvPr id="168" name="Rectangle 167"/>
                <p:cNvSpPr/>
                <p:nvPr/>
              </p:nvSpPr>
              <p:spPr>
                <a:xfrm>
                  <a:off x="1894366" y="3673955"/>
                  <a:ext cx="2396875" cy="523220"/>
                </a:xfrm>
                <a:prstGeom prst="rect">
                  <a:avLst/>
                </a:prstGeom>
              </p:spPr>
              <p:txBody>
                <a:bodyPr wrap="none">
                  <a:spAutoFit/>
                </a:bodyPr>
                <a:lstStyle/>
                <a:p>
                  <a:pPr lvl="0" algn="ctr"/>
                  <a:r>
                    <a:rPr lang="en-US" sz="2800" dirty="0">
                      <a:solidFill>
                        <a:schemeClr val="accent1">
                          <a:lumMod val="75000"/>
                        </a:schemeClr>
                      </a:solidFill>
                    </a:rPr>
                    <a:t>T</a:t>
                  </a:r>
                  <a:r>
                    <a:rPr lang="en-IN" sz="2800" dirty="0">
                      <a:solidFill>
                        <a:schemeClr val="accent1">
                          <a:lumMod val="75000"/>
                        </a:schemeClr>
                      </a:solidFill>
                    </a:rPr>
                    <a:t>ips to Control </a:t>
                  </a:r>
                </a:p>
              </p:txBody>
            </p:sp>
            <p:sp>
              <p:nvSpPr>
                <p:cNvPr id="169" name="Rectangle 168"/>
                <p:cNvSpPr/>
                <p:nvPr/>
              </p:nvSpPr>
              <p:spPr>
                <a:xfrm>
                  <a:off x="1773725" y="4242174"/>
                  <a:ext cx="2425093" cy="1200329"/>
                </a:xfrm>
                <a:prstGeom prst="rect">
                  <a:avLst/>
                </a:prstGeom>
              </p:spPr>
              <p:txBody>
                <a:bodyPr wrap="square">
                  <a:spAutoFit/>
                </a:bodyPr>
                <a:lstStyle/>
                <a:p>
                  <a:pPr lvl="0" algn="ctr"/>
                  <a:r>
                    <a:rPr lang="en-GB" sz="2400" dirty="0"/>
                    <a:t>Get some tips to Control and Recover</a:t>
                  </a:r>
                </a:p>
              </p:txBody>
            </p:sp>
          </p:grpSp>
          <p:grpSp>
            <p:nvGrpSpPr>
              <p:cNvPr id="170" name="Group 169"/>
              <p:cNvGrpSpPr/>
              <p:nvPr/>
            </p:nvGrpSpPr>
            <p:grpSpPr>
              <a:xfrm>
                <a:off x="6284172" y="3618648"/>
                <a:ext cx="2425093" cy="2154436"/>
                <a:chOff x="1811524" y="3586044"/>
                <a:chExt cx="2425093" cy="2154436"/>
              </a:xfrm>
            </p:grpSpPr>
            <p:sp>
              <p:nvSpPr>
                <p:cNvPr id="171" name="Rectangle 170"/>
                <p:cNvSpPr/>
                <p:nvPr/>
              </p:nvSpPr>
              <p:spPr>
                <a:xfrm>
                  <a:off x="1871180" y="3586044"/>
                  <a:ext cx="2305782" cy="954107"/>
                </a:xfrm>
                <a:prstGeom prst="rect">
                  <a:avLst/>
                </a:prstGeom>
              </p:spPr>
              <p:txBody>
                <a:bodyPr wrap="square">
                  <a:spAutoFit/>
                </a:bodyPr>
                <a:lstStyle/>
                <a:p>
                  <a:pPr lvl="0" algn="ctr"/>
                  <a:r>
                    <a:rPr lang="en-IN" sz="2800" dirty="0">
                      <a:solidFill>
                        <a:schemeClr val="accent1">
                          <a:lumMod val="75000"/>
                        </a:schemeClr>
                      </a:solidFill>
                    </a:rPr>
                    <a:t>Get Doctor </a:t>
                  </a:r>
                </a:p>
                <a:p>
                  <a:pPr lvl="0" algn="ctr"/>
                  <a:r>
                    <a:rPr lang="en-IN" sz="2800" dirty="0">
                      <a:solidFill>
                        <a:schemeClr val="accent1">
                          <a:lumMod val="75000"/>
                        </a:schemeClr>
                      </a:solidFill>
                    </a:rPr>
                    <a:t>Suggestion </a:t>
                  </a:r>
                </a:p>
              </p:txBody>
            </p:sp>
            <p:sp>
              <p:nvSpPr>
                <p:cNvPr id="172" name="Rectangle 171"/>
                <p:cNvSpPr/>
                <p:nvPr/>
              </p:nvSpPr>
              <p:spPr>
                <a:xfrm>
                  <a:off x="1811524" y="4540151"/>
                  <a:ext cx="2425093" cy="1200329"/>
                </a:xfrm>
                <a:prstGeom prst="rect">
                  <a:avLst/>
                </a:prstGeom>
              </p:spPr>
              <p:txBody>
                <a:bodyPr wrap="square">
                  <a:spAutoFit/>
                </a:bodyPr>
                <a:lstStyle/>
                <a:p>
                  <a:pPr lvl="0" algn="ctr"/>
                  <a:r>
                    <a:rPr lang="en-GB" sz="2400" dirty="0"/>
                    <a:t>Get a List of Specialists for the Skin condition</a:t>
                  </a:r>
                </a:p>
              </p:txBody>
            </p:sp>
          </p:grpSp>
          <p:grpSp>
            <p:nvGrpSpPr>
              <p:cNvPr id="176" name="Group 175"/>
              <p:cNvGrpSpPr/>
              <p:nvPr/>
            </p:nvGrpSpPr>
            <p:grpSpPr>
              <a:xfrm>
                <a:off x="8809842" y="3675101"/>
                <a:ext cx="2496151" cy="1768548"/>
                <a:chOff x="1716192" y="3673955"/>
                <a:chExt cx="2496151" cy="1768548"/>
              </a:xfrm>
            </p:grpSpPr>
            <p:sp>
              <p:nvSpPr>
                <p:cNvPr id="177" name="Rectangle 176"/>
                <p:cNvSpPr/>
                <p:nvPr/>
              </p:nvSpPr>
              <p:spPr>
                <a:xfrm>
                  <a:off x="1760197" y="3673955"/>
                  <a:ext cx="2452146" cy="523220"/>
                </a:xfrm>
                <a:prstGeom prst="rect">
                  <a:avLst/>
                </a:prstGeom>
              </p:spPr>
              <p:txBody>
                <a:bodyPr wrap="none">
                  <a:spAutoFit/>
                </a:bodyPr>
                <a:lstStyle/>
                <a:p>
                  <a:pPr lvl="0" algn="ctr"/>
                  <a:r>
                    <a:rPr lang="en-IN" sz="2800" dirty="0">
                      <a:solidFill>
                        <a:schemeClr val="accent1">
                          <a:lumMod val="75000"/>
                        </a:schemeClr>
                      </a:solidFill>
                    </a:rPr>
                    <a:t>Diet Suggestion</a:t>
                  </a:r>
                </a:p>
              </p:txBody>
            </p:sp>
            <p:sp>
              <p:nvSpPr>
                <p:cNvPr id="178" name="Rectangle 177"/>
                <p:cNvSpPr/>
                <p:nvPr/>
              </p:nvSpPr>
              <p:spPr>
                <a:xfrm>
                  <a:off x="1716192" y="4242174"/>
                  <a:ext cx="2425093" cy="1200329"/>
                </a:xfrm>
                <a:prstGeom prst="rect">
                  <a:avLst/>
                </a:prstGeom>
              </p:spPr>
              <p:txBody>
                <a:bodyPr wrap="square">
                  <a:spAutoFit/>
                </a:bodyPr>
                <a:lstStyle/>
                <a:p>
                  <a:pPr lvl="0" algn="ctr"/>
                  <a:r>
                    <a:rPr lang="en-GB" sz="2400" dirty="0"/>
                    <a:t>Know what food to take/not to take for a cure</a:t>
                  </a:r>
                </a:p>
              </p:txBody>
            </p:sp>
          </p:grpSp>
        </p:grpSp>
        <p:grpSp>
          <p:nvGrpSpPr>
            <p:cNvPr id="195" name="Group 194"/>
            <p:cNvGrpSpPr/>
            <p:nvPr/>
          </p:nvGrpSpPr>
          <p:grpSpPr>
            <a:xfrm>
              <a:off x="1846910" y="1835642"/>
              <a:ext cx="8343372" cy="1288292"/>
              <a:chOff x="2291999" y="2179348"/>
              <a:chExt cx="8343372" cy="1288292"/>
            </a:xfrm>
          </p:grpSpPr>
          <p:sp>
            <p:nvSpPr>
              <p:cNvPr id="95" name="Google Shape;2012;p58"/>
              <p:cNvSpPr/>
              <p:nvPr/>
            </p:nvSpPr>
            <p:spPr>
              <a:xfrm>
                <a:off x="2291999" y="2179348"/>
                <a:ext cx="1268324" cy="1248058"/>
              </a:xfrm>
              <a:prstGeom prst="ellipse">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012;p58"/>
              <p:cNvSpPr/>
              <p:nvPr/>
            </p:nvSpPr>
            <p:spPr>
              <a:xfrm>
                <a:off x="4556134" y="2192162"/>
                <a:ext cx="1268324" cy="1248058"/>
              </a:xfrm>
              <a:prstGeom prst="ellipse">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2012;p58"/>
              <p:cNvSpPr/>
              <p:nvPr/>
            </p:nvSpPr>
            <p:spPr>
              <a:xfrm>
                <a:off x="6834853" y="2196491"/>
                <a:ext cx="1268324" cy="1248058"/>
              </a:xfrm>
              <a:prstGeom prst="ellipse">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2012;p58"/>
              <p:cNvSpPr/>
              <p:nvPr/>
            </p:nvSpPr>
            <p:spPr>
              <a:xfrm>
                <a:off x="9367047" y="2219582"/>
                <a:ext cx="1268324" cy="1248058"/>
              </a:xfrm>
              <a:prstGeom prst="ellipse">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428;p79">
                <a:extLst>
                  <a:ext uri="{FF2B5EF4-FFF2-40B4-BE49-F238E27FC236}">
                    <a16:creationId xmlns:a16="http://schemas.microsoft.com/office/drawing/2014/main" id="{0068CC50-64D8-1773-2F41-F478932ACEE5}"/>
                  </a:ext>
                </a:extLst>
              </p:cNvPr>
              <p:cNvSpPr>
                <a:spLocks noChangeAspect="1"/>
              </p:cNvSpPr>
              <p:nvPr/>
            </p:nvSpPr>
            <p:spPr>
              <a:xfrm>
                <a:off x="2599709" y="2518542"/>
                <a:ext cx="652902" cy="650139"/>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9" name="Google Shape;12144;p82">
                <a:extLst>
                  <a:ext uri="{FF2B5EF4-FFF2-40B4-BE49-F238E27FC236}">
                    <a16:creationId xmlns:a16="http://schemas.microsoft.com/office/drawing/2014/main" id="{B732BF53-13B9-A5C1-20E7-3837887266E3}"/>
                  </a:ext>
                </a:extLst>
              </p:cNvPr>
              <p:cNvGrpSpPr>
                <a:grpSpLocks/>
              </p:cNvGrpSpPr>
              <p:nvPr/>
            </p:nvGrpSpPr>
            <p:grpSpPr>
              <a:xfrm>
                <a:off x="7136078" y="2370590"/>
                <a:ext cx="645680" cy="800394"/>
                <a:chOff x="5800742" y="3785989"/>
                <a:chExt cx="277644" cy="354594"/>
              </a:xfrm>
              <a:solidFill>
                <a:schemeClr val="tx1"/>
              </a:solidFill>
            </p:grpSpPr>
            <p:sp>
              <p:nvSpPr>
                <p:cNvPr id="180" name="Google Shape;12145;p82">
                  <a:extLst>
                    <a:ext uri="{FF2B5EF4-FFF2-40B4-BE49-F238E27FC236}">
                      <a16:creationId xmlns:a16="http://schemas.microsoft.com/office/drawing/2014/main" id="{3DB087D4-A6AD-75B7-924D-C6488567BF7D}"/>
                    </a:ext>
                  </a:extLst>
                </p:cNvPr>
                <p:cNvSpPr/>
                <p:nvPr/>
              </p:nvSpPr>
              <p:spPr>
                <a:xfrm>
                  <a:off x="5901055" y="3896869"/>
                  <a:ext cx="10613" cy="15872"/>
                </a:xfrm>
                <a:custGeom>
                  <a:avLst/>
                  <a:gdLst/>
                  <a:ahLst/>
                  <a:cxnLst/>
                  <a:rect l="l" t="t" r="r" b="b"/>
                  <a:pathLst>
                    <a:path w="335"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34" y="72"/>
                        <a:pt x="251"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146;p82">
                  <a:extLst>
                    <a:ext uri="{FF2B5EF4-FFF2-40B4-BE49-F238E27FC236}">
                      <a16:creationId xmlns:a16="http://schemas.microsoft.com/office/drawing/2014/main" id="{10B1BE3C-8D52-0E07-C1F7-B4B04117EC70}"/>
                    </a:ext>
                  </a:extLst>
                </p:cNvPr>
                <p:cNvSpPr/>
                <p:nvPr/>
              </p:nvSpPr>
              <p:spPr>
                <a:xfrm>
                  <a:off x="5968217" y="3896869"/>
                  <a:ext cx="10201" cy="15872"/>
                </a:xfrm>
                <a:custGeom>
                  <a:avLst/>
                  <a:gdLst/>
                  <a:ahLst/>
                  <a:cxnLst/>
                  <a:rect l="l" t="t" r="r" b="b"/>
                  <a:pathLst>
                    <a:path w="322" h="501" extrusionOk="0">
                      <a:moveTo>
                        <a:pt x="155" y="1"/>
                      </a:moveTo>
                      <a:cubicBezTo>
                        <a:pt x="72" y="1"/>
                        <a:pt x="0" y="72"/>
                        <a:pt x="0" y="167"/>
                      </a:cubicBezTo>
                      <a:lnTo>
                        <a:pt x="0" y="346"/>
                      </a:lnTo>
                      <a:cubicBezTo>
                        <a:pt x="0" y="429"/>
                        <a:pt x="72" y="501"/>
                        <a:pt x="155" y="501"/>
                      </a:cubicBezTo>
                      <a:cubicBezTo>
                        <a:pt x="250" y="501"/>
                        <a:pt x="322" y="429"/>
                        <a:pt x="322" y="346"/>
                      </a:cubicBezTo>
                      <a:lnTo>
                        <a:pt x="322" y="167"/>
                      </a:ln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147;p82">
                  <a:extLst>
                    <a:ext uri="{FF2B5EF4-FFF2-40B4-BE49-F238E27FC236}">
                      <a16:creationId xmlns:a16="http://schemas.microsoft.com/office/drawing/2014/main" id="{3B37E7F5-CA21-B1D0-293A-C4A7DEEB7104}"/>
                    </a:ext>
                  </a:extLst>
                </p:cNvPr>
                <p:cNvSpPr/>
                <p:nvPr/>
              </p:nvSpPr>
              <p:spPr>
                <a:xfrm>
                  <a:off x="5916547" y="3935804"/>
                  <a:ext cx="45271" cy="16157"/>
                </a:xfrm>
                <a:custGeom>
                  <a:avLst/>
                  <a:gdLst/>
                  <a:ahLst/>
                  <a:cxnLst/>
                  <a:rect l="l" t="t" r="r" b="b"/>
                  <a:pathLst>
                    <a:path w="1429" h="510" extrusionOk="0">
                      <a:moveTo>
                        <a:pt x="188" y="1"/>
                      </a:moveTo>
                      <a:cubicBezTo>
                        <a:pt x="146" y="1"/>
                        <a:pt x="101" y="16"/>
                        <a:pt x="60" y="46"/>
                      </a:cubicBezTo>
                      <a:cubicBezTo>
                        <a:pt x="0" y="105"/>
                        <a:pt x="0" y="212"/>
                        <a:pt x="60" y="284"/>
                      </a:cubicBezTo>
                      <a:cubicBezTo>
                        <a:pt x="214" y="427"/>
                        <a:pt x="453" y="510"/>
                        <a:pt x="703" y="510"/>
                      </a:cubicBezTo>
                      <a:cubicBezTo>
                        <a:pt x="976" y="510"/>
                        <a:pt x="1215" y="427"/>
                        <a:pt x="1345" y="284"/>
                      </a:cubicBezTo>
                      <a:cubicBezTo>
                        <a:pt x="1429" y="212"/>
                        <a:pt x="1429" y="105"/>
                        <a:pt x="1369" y="46"/>
                      </a:cubicBezTo>
                      <a:cubicBezTo>
                        <a:pt x="1340" y="16"/>
                        <a:pt x="1301" y="1"/>
                        <a:pt x="1259" y="1"/>
                      </a:cubicBezTo>
                      <a:cubicBezTo>
                        <a:pt x="1217" y="1"/>
                        <a:pt x="1173" y="16"/>
                        <a:pt x="1131" y="46"/>
                      </a:cubicBezTo>
                      <a:cubicBezTo>
                        <a:pt x="1072" y="105"/>
                        <a:pt x="929" y="188"/>
                        <a:pt x="714" y="188"/>
                      </a:cubicBezTo>
                      <a:cubicBezTo>
                        <a:pt x="512" y="188"/>
                        <a:pt x="357" y="105"/>
                        <a:pt x="298" y="46"/>
                      </a:cubicBezTo>
                      <a:cubicBezTo>
                        <a:pt x="268" y="16"/>
                        <a:pt x="229"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148;p82">
                  <a:extLst>
                    <a:ext uri="{FF2B5EF4-FFF2-40B4-BE49-F238E27FC236}">
                      <a16:creationId xmlns:a16="http://schemas.microsoft.com/office/drawing/2014/main" id="{086E8E79-2F60-9697-75B8-4C1AEE2FD964}"/>
                    </a:ext>
                  </a:extLst>
                </p:cNvPr>
                <p:cNvSpPr/>
                <p:nvPr/>
              </p:nvSpPr>
              <p:spPr>
                <a:xfrm>
                  <a:off x="5895416" y="3879888"/>
                  <a:ext cx="21891" cy="10233"/>
                </a:xfrm>
                <a:custGeom>
                  <a:avLst/>
                  <a:gdLst/>
                  <a:ahLst/>
                  <a:cxnLst/>
                  <a:rect l="l" t="t" r="r" b="b"/>
                  <a:pathLst>
                    <a:path w="691" h="323" extrusionOk="0">
                      <a:moveTo>
                        <a:pt x="167" y="1"/>
                      </a:moveTo>
                      <a:cubicBezTo>
                        <a:pt x="72" y="1"/>
                        <a:pt x="0" y="72"/>
                        <a:pt x="0" y="168"/>
                      </a:cubicBezTo>
                      <a:cubicBezTo>
                        <a:pt x="0" y="251"/>
                        <a:pt x="72" y="322"/>
                        <a:pt x="167" y="322"/>
                      </a:cubicBezTo>
                      <a:lnTo>
                        <a:pt x="524" y="322"/>
                      </a:lnTo>
                      <a:cubicBezTo>
                        <a:pt x="608" y="322"/>
                        <a:pt x="679" y="251"/>
                        <a:pt x="679" y="168"/>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149;p82">
                  <a:extLst>
                    <a:ext uri="{FF2B5EF4-FFF2-40B4-BE49-F238E27FC236}">
                      <a16:creationId xmlns:a16="http://schemas.microsoft.com/office/drawing/2014/main" id="{9D2DBDB3-2A1F-97E3-E2AF-B48476FB7D5F}"/>
                    </a:ext>
                  </a:extLst>
                </p:cNvPr>
                <p:cNvSpPr/>
                <p:nvPr/>
              </p:nvSpPr>
              <p:spPr>
                <a:xfrm>
                  <a:off x="5961786" y="3879888"/>
                  <a:ext cx="21923" cy="10233"/>
                </a:xfrm>
                <a:custGeom>
                  <a:avLst/>
                  <a:gdLst/>
                  <a:ahLst/>
                  <a:cxnLst/>
                  <a:rect l="l" t="t" r="r" b="b"/>
                  <a:pathLst>
                    <a:path w="692" h="323" extrusionOk="0">
                      <a:moveTo>
                        <a:pt x="168" y="1"/>
                      </a:moveTo>
                      <a:cubicBezTo>
                        <a:pt x="84" y="1"/>
                        <a:pt x="1" y="72"/>
                        <a:pt x="1" y="168"/>
                      </a:cubicBezTo>
                      <a:cubicBezTo>
                        <a:pt x="1" y="251"/>
                        <a:pt x="84" y="322"/>
                        <a:pt x="168" y="322"/>
                      </a:cubicBezTo>
                      <a:lnTo>
                        <a:pt x="525" y="322"/>
                      </a:lnTo>
                      <a:cubicBezTo>
                        <a:pt x="620" y="322"/>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150;p82">
                  <a:extLst>
                    <a:ext uri="{FF2B5EF4-FFF2-40B4-BE49-F238E27FC236}">
                      <a16:creationId xmlns:a16="http://schemas.microsoft.com/office/drawing/2014/main" id="{C90F441C-283F-AE83-B461-DF6A694CA015}"/>
                    </a:ext>
                  </a:extLst>
                </p:cNvPr>
                <p:cNvSpPr/>
                <p:nvPr/>
              </p:nvSpPr>
              <p:spPr>
                <a:xfrm>
                  <a:off x="5800742" y="3785989"/>
                  <a:ext cx="277644" cy="354594"/>
                </a:xfrm>
                <a:custGeom>
                  <a:avLst/>
                  <a:gdLst/>
                  <a:ahLst/>
                  <a:cxnLst/>
                  <a:rect l="l" t="t" r="r" b="b"/>
                  <a:pathLst>
                    <a:path w="8764" h="11193" extrusionOk="0">
                      <a:moveTo>
                        <a:pt x="4716" y="310"/>
                      </a:moveTo>
                      <a:cubicBezTo>
                        <a:pt x="5323" y="310"/>
                        <a:pt x="5859" y="572"/>
                        <a:pt x="5978" y="905"/>
                      </a:cubicBezTo>
                      <a:cubicBezTo>
                        <a:pt x="6005" y="979"/>
                        <a:pt x="6062" y="1024"/>
                        <a:pt x="6130" y="1024"/>
                      </a:cubicBezTo>
                      <a:cubicBezTo>
                        <a:pt x="6150" y="1024"/>
                        <a:pt x="6171" y="1020"/>
                        <a:pt x="6192" y="1012"/>
                      </a:cubicBezTo>
                      <a:cubicBezTo>
                        <a:pt x="6275" y="988"/>
                        <a:pt x="6323" y="893"/>
                        <a:pt x="6299" y="810"/>
                      </a:cubicBezTo>
                      <a:cubicBezTo>
                        <a:pt x="6275" y="774"/>
                        <a:pt x="6275" y="750"/>
                        <a:pt x="6264" y="715"/>
                      </a:cubicBezTo>
                      <a:lnTo>
                        <a:pt x="6264" y="715"/>
                      </a:lnTo>
                      <a:cubicBezTo>
                        <a:pt x="6609" y="834"/>
                        <a:pt x="6859" y="1167"/>
                        <a:pt x="6859" y="1548"/>
                      </a:cubicBezTo>
                      <a:lnTo>
                        <a:pt x="6859" y="3322"/>
                      </a:lnTo>
                      <a:lnTo>
                        <a:pt x="6668" y="3322"/>
                      </a:lnTo>
                      <a:cubicBezTo>
                        <a:pt x="6561" y="3322"/>
                        <a:pt x="6478" y="3227"/>
                        <a:pt x="6478" y="3132"/>
                      </a:cubicBezTo>
                      <a:lnTo>
                        <a:pt x="6478" y="2953"/>
                      </a:lnTo>
                      <a:cubicBezTo>
                        <a:pt x="6478" y="2191"/>
                        <a:pt x="5918" y="1619"/>
                        <a:pt x="5894" y="1608"/>
                      </a:cubicBezTo>
                      <a:cubicBezTo>
                        <a:pt x="5858" y="1571"/>
                        <a:pt x="5815" y="1556"/>
                        <a:pt x="5770" y="1556"/>
                      </a:cubicBezTo>
                      <a:cubicBezTo>
                        <a:pt x="5756" y="1556"/>
                        <a:pt x="5742" y="1557"/>
                        <a:pt x="5728" y="1560"/>
                      </a:cubicBezTo>
                      <a:cubicBezTo>
                        <a:pt x="5195" y="1728"/>
                        <a:pt x="4526" y="1884"/>
                        <a:pt x="3873" y="1884"/>
                      </a:cubicBezTo>
                      <a:cubicBezTo>
                        <a:pt x="3418" y="1884"/>
                        <a:pt x="2971" y="1808"/>
                        <a:pt x="2585" y="1608"/>
                      </a:cubicBezTo>
                      <a:cubicBezTo>
                        <a:pt x="2251" y="1441"/>
                        <a:pt x="2049" y="1227"/>
                        <a:pt x="1953" y="1072"/>
                      </a:cubicBezTo>
                      <a:cubicBezTo>
                        <a:pt x="2311" y="988"/>
                        <a:pt x="2573" y="846"/>
                        <a:pt x="2811" y="750"/>
                      </a:cubicBezTo>
                      <a:cubicBezTo>
                        <a:pt x="3347" y="512"/>
                        <a:pt x="3763" y="310"/>
                        <a:pt x="4716" y="310"/>
                      </a:cubicBezTo>
                      <a:close/>
                      <a:moveTo>
                        <a:pt x="2049" y="1679"/>
                      </a:moveTo>
                      <a:cubicBezTo>
                        <a:pt x="2156" y="1762"/>
                        <a:pt x="2275" y="1846"/>
                        <a:pt x="2406" y="1905"/>
                      </a:cubicBezTo>
                      <a:cubicBezTo>
                        <a:pt x="2787" y="2096"/>
                        <a:pt x="3227" y="2203"/>
                        <a:pt x="3716" y="2215"/>
                      </a:cubicBezTo>
                      <a:cubicBezTo>
                        <a:pt x="3770" y="2217"/>
                        <a:pt x="3825" y="2218"/>
                        <a:pt x="3881" y="2218"/>
                      </a:cubicBezTo>
                      <a:cubicBezTo>
                        <a:pt x="4435" y="2218"/>
                        <a:pt x="5056" y="2111"/>
                        <a:pt x="5716" y="1905"/>
                      </a:cubicBezTo>
                      <a:cubicBezTo>
                        <a:pt x="5847" y="2072"/>
                        <a:pt x="6133" y="2453"/>
                        <a:pt x="6133" y="2953"/>
                      </a:cubicBezTo>
                      <a:lnTo>
                        <a:pt x="6133" y="3132"/>
                      </a:lnTo>
                      <a:cubicBezTo>
                        <a:pt x="6133" y="3405"/>
                        <a:pt x="6371" y="3644"/>
                        <a:pt x="6656" y="3644"/>
                      </a:cubicBezTo>
                      <a:lnTo>
                        <a:pt x="6918" y="3644"/>
                      </a:lnTo>
                      <a:cubicBezTo>
                        <a:pt x="6990" y="3644"/>
                        <a:pt x="7073" y="3679"/>
                        <a:pt x="7133" y="3739"/>
                      </a:cubicBezTo>
                      <a:cubicBezTo>
                        <a:pt x="7192" y="3798"/>
                        <a:pt x="7204" y="3870"/>
                        <a:pt x="7204" y="3941"/>
                      </a:cubicBezTo>
                      <a:cubicBezTo>
                        <a:pt x="7192" y="4084"/>
                        <a:pt x="7049" y="4203"/>
                        <a:pt x="6906" y="4203"/>
                      </a:cubicBezTo>
                      <a:lnTo>
                        <a:pt x="6835" y="4203"/>
                      </a:lnTo>
                      <a:lnTo>
                        <a:pt x="6835" y="4179"/>
                      </a:lnTo>
                      <a:cubicBezTo>
                        <a:pt x="6835" y="4096"/>
                        <a:pt x="6752" y="4025"/>
                        <a:pt x="6668" y="4025"/>
                      </a:cubicBezTo>
                      <a:cubicBezTo>
                        <a:pt x="6573" y="4025"/>
                        <a:pt x="6502" y="4096"/>
                        <a:pt x="6502" y="4179"/>
                      </a:cubicBezTo>
                      <a:cubicBezTo>
                        <a:pt x="6502" y="5358"/>
                        <a:pt x="5549" y="6311"/>
                        <a:pt x="4394" y="6311"/>
                      </a:cubicBezTo>
                      <a:cubicBezTo>
                        <a:pt x="3227" y="6311"/>
                        <a:pt x="2275" y="5358"/>
                        <a:pt x="2275" y="4203"/>
                      </a:cubicBezTo>
                      <a:cubicBezTo>
                        <a:pt x="2275" y="4108"/>
                        <a:pt x="2204" y="4036"/>
                        <a:pt x="2108" y="4036"/>
                      </a:cubicBezTo>
                      <a:cubicBezTo>
                        <a:pt x="2025" y="4036"/>
                        <a:pt x="1953" y="4108"/>
                        <a:pt x="1953" y="4203"/>
                      </a:cubicBezTo>
                      <a:lnTo>
                        <a:pt x="1953" y="4215"/>
                      </a:lnTo>
                      <a:lnTo>
                        <a:pt x="1846" y="4215"/>
                      </a:lnTo>
                      <a:cubicBezTo>
                        <a:pt x="1775" y="4215"/>
                        <a:pt x="1692" y="4179"/>
                        <a:pt x="1632" y="4120"/>
                      </a:cubicBezTo>
                      <a:cubicBezTo>
                        <a:pt x="1572" y="4060"/>
                        <a:pt x="1561" y="3989"/>
                        <a:pt x="1561" y="3917"/>
                      </a:cubicBezTo>
                      <a:cubicBezTo>
                        <a:pt x="1572" y="3786"/>
                        <a:pt x="1715" y="3667"/>
                        <a:pt x="1858" y="3667"/>
                      </a:cubicBezTo>
                      <a:lnTo>
                        <a:pt x="2096" y="3667"/>
                      </a:lnTo>
                      <a:cubicBezTo>
                        <a:pt x="2382" y="3667"/>
                        <a:pt x="2620" y="3429"/>
                        <a:pt x="2620" y="3143"/>
                      </a:cubicBezTo>
                      <a:lnTo>
                        <a:pt x="2620" y="2512"/>
                      </a:lnTo>
                      <a:cubicBezTo>
                        <a:pt x="2620" y="2429"/>
                        <a:pt x="2549" y="2346"/>
                        <a:pt x="2454" y="2346"/>
                      </a:cubicBezTo>
                      <a:cubicBezTo>
                        <a:pt x="2370" y="2346"/>
                        <a:pt x="2287" y="2429"/>
                        <a:pt x="2287" y="2512"/>
                      </a:cubicBezTo>
                      <a:lnTo>
                        <a:pt x="2287" y="3143"/>
                      </a:lnTo>
                      <a:cubicBezTo>
                        <a:pt x="2287" y="3251"/>
                        <a:pt x="2204" y="3334"/>
                        <a:pt x="2096" y="3334"/>
                      </a:cubicBezTo>
                      <a:lnTo>
                        <a:pt x="1906" y="3334"/>
                      </a:lnTo>
                      <a:lnTo>
                        <a:pt x="1906" y="2322"/>
                      </a:lnTo>
                      <a:cubicBezTo>
                        <a:pt x="1906" y="1941"/>
                        <a:pt x="2013" y="1762"/>
                        <a:pt x="2049" y="1679"/>
                      </a:cubicBezTo>
                      <a:close/>
                      <a:moveTo>
                        <a:pt x="5478" y="6406"/>
                      </a:moveTo>
                      <a:lnTo>
                        <a:pt x="5478" y="6799"/>
                      </a:lnTo>
                      <a:lnTo>
                        <a:pt x="5442" y="6799"/>
                      </a:lnTo>
                      <a:lnTo>
                        <a:pt x="5132" y="7870"/>
                      </a:lnTo>
                      <a:cubicBezTo>
                        <a:pt x="4906" y="7989"/>
                        <a:pt x="4644" y="8073"/>
                        <a:pt x="4394" y="8073"/>
                      </a:cubicBezTo>
                      <a:cubicBezTo>
                        <a:pt x="4120" y="8073"/>
                        <a:pt x="3870" y="8013"/>
                        <a:pt x="3644" y="7870"/>
                      </a:cubicBezTo>
                      <a:lnTo>
                        <a:pt x="3335" y="6799"/>
                      </a:lnTo>
                      <a:lnTo>
                        <a:pt x="3335" y="6406"/>
                      </a:lnTo>
                      <a:cubicBezTo>
                        <a:pt x="3656" y="6561"/>
                        <a:pt x="4013" y="6644"/>
                        <a:pt x="4406" y="6644"/>
                      </a:cubicBezTo>
                      <a:cubicBezTo>
                        <a:pt x="4787" y="6644"/>
                        <a:pt x="5144" y="6549"/>
                        <a:pt x="5478" y="6406"/>
                      </a:cubicBezTo>
                      <a:close/>
                      <a:moveTo>
                        <a:pt x="2644" y="10156"/>
                      </a:moveTo>
                      <a:lnTo>
                        <a:pt x="2644" y="10871"/>
                      </a:lnTo>
                      <a:lnTo>
                        <a:pt x="1215" y="10871"/>
                      </a:lnTo>
                      <a:lnTo>
                        <a:pt x="1215" y="10156"/>
                      </a:lnTo>
                      <a:lnTo>
                        <a:pt x="1775" y="10156"/>
                      </a:lnTo>
                      <a:lnTo>
                        <a:pt x="1775" y="10168"/>
                      </a:lnTo>
                      <a:cubicBezTo>
                        <a:pt x="1775" y="10251"/>
                        <a:pt x="1846" y="10335"/>
                        <a:pt x="1930" y="10335"/>
                      </a:cubicBezTo>
                      <a:cubicBezTo>
                        <a:pt x="2025" y="10335"/>
                        <a:pt x="2096" y="10251"/>
                        <a:pt x="2096" y="10168"/>
                      </a:cubicBezTo>
                      <a:lnTo>
                        <a:pt x="2096" y="10156"/>
                      </a:lnTo>
                      <a:close/>
                      <a:moveTo>
                        <a:pt x="4728" y="0"/>
                      </a:moveTo>
                      <a:cubicBezTo>
                        <a:pt x="3704" y="0"/>
                        <a:pt x="3227" y="203"/>
                        <a:pt x="2692" y="465"/>
                      </a:cubicBezTo>
                      <a:cubicBezTo>
                        <a:pt x="2394" y="596"/>
                        <a:pt x="2096" y="726"/>
                        <a:pt x="1668" y="846"/>
                      </a:cubicBezTo>
                      <a:cubicBezTo>
                        <a:pt x="1620" y="857"/>
                        <a:pt x="1572" y="893"/>
                        <a:pt x="1561" y="941"/>
                      </a:cubicBezTo>
                      <a:cubicBezTo>
                        <a:pt x="1549" y="977"/>
                        <a:pt x="1549" y="1024"/>
                        <a:pt x="1561" y="1072"/>
                      </a:cubicBezTo>
                      <a:cubicBezTo>
                        <a:pt x="1561" y="1084"/>
                        <a:pt x="1632" y="1250"/>
                        <a:pt x="1834" y="1453"/>
                      </a:cubicBezTo>
                      <a:cubicBezTo>
                        <a:pt x="1751" y="1560"/>
                        <a:pt x="1596" y="1810"/>
                        <a:pt x="1596" y="2322"/>
                      </a:cubicBezTo>
                      <a:lnTo>
                        <a:pt x="1596" y="3393"/>
                      </a:lnTo>
                      <a:cubicBezTo>
                        <a:pt x="1394" y="3477"/>
                        <a:pt x="1263" y="3655"/>
                        <a:pt x="1251" y="3870"/>
                      </a:cubicBezTo>
                      <a:cubicBezTo>
                        <a:pt x="1239" y="4036"/>
                        <a:pt x="1299" y="4215"/>
                        <a:pt x="1394" y="4334"/>
                      </a:cubicBezTo>
                      <a:cubicBezTo>
                        <a:pt x="1513" y="4453"/>
                        <a:pt x="1680" y="4525"/>
                        <a:pt x="1846" y="4525"/>
                      </a:cubicBezTo>
                      <a:lnTo>
                        <a:pt x="1965" y="4525"/>
                      </a:lnTo>
                      <a:cubicBezTo>
                        <a:pt x="2049" y="5203"/>
                        <a:pt x="2442" y="5822"/>
                        <a:pt x="2989" y="6191"/>
                      </a:cubicBezTo>
                      <a:lnTo>
                        <a:pt x="2989" y="6715"/>
                      </a:lnTo>
                      <a:lnTo>
                        <a:pt x="2263" y="7084"/>
                      </a:lnTo>
                      <a:cubicBezTo>
                        <a:pt x="2156" y="7132"/>
                        <a:pt x="2084" y="7227"/>
                        <a:pt x="2073" y="7334"/>
                      </a:cubicBezTo>
                      <a:cubicBezTo>
                        <a:pt x="2049" y="7370"/>
                        <a:pt x="2049" y="7406"/>
                        <a:pt x="2049" y="7442"/>
                      </a:cubicBezTo>
                      <a:lnTo>
                        <a:pt x="858" y="7799"/>
                      </a:lnTo>
                      <a:cubicBezTo>
                        <a:pt x="346" y="7965"/>
                        <a:pt x="1" y="8430"/>
                        <a:pt x="1" y="8954"/>
                      </a:cubicBezTo>
                      <a:lnTo>
                        <a:pt x="1" y="11025"/>
                      </a:lnTo>
                      <a:cubicBezTo>
                        <a:pt x="1" y="11121"/>
                        <a:pt x="72" y="11192"/>
                        <a:pt x="168" y="11192"/>
                      </a:cubicBezTo>
                      <a:cubicBezTo>
                        <a:pt x="251" y="11192"/>
                        <a:pt x="322" y="11121"/>
                        <a:pt x="322" y="11025"/>
                      </a:cubicBezTo>
                      <a:lnTo>
                        <a:pt x="322" y="8954"/>
                      </a:lnTo>
                      <a:cubicBezTo>
                        <a:pt x="322" y="8573"/>
                        <a:pt x="584" y="8227"/>
                        <a:pt x="953" y="8108"/>
                      </a:cubicBezTo>
                      <a:lnTo>
                        <a:pt x="2192" y="7739"/>
                      </a:lnTo>
                      <a:lnTo>
                        <a:pt x="2406" y="8025"/>
                      </a:lnTo>
                      <a:lnTo>
                        <a:pt x="2156" y="8275"/>
                      </a:lnTo>
                      <a:cubicBezTo>
                        <a:pt x="1989" y="8442"/>
                        <a:pt x="1965" y="8680"/>
                        <a:pt x="2073" y="8870"/>
                      </a:cubicBezTo>
                      <a:lnTo>
                        <a:pt x="2549" y="9811"/>
                      </a:lnTo>
                      <a:lnTo>
                        <a:pt x="2096" y="9811"/>
                      </a:lnTo>
                      <a:lnTo>
                        <a:pt x="2096" y="9609"/>
                      </a:lnTo>
                      <a:cubicBezTo>
                        <a:pt x="2096" y="9525"/>
                        <a:pt x="2025" y="9454"/>
                        <a:pt x="1930" y="9454"/>
                      </a:cubicBezTo>
                      <a:cubicBezTo>
                        <a:pt x="1846" y="9454"/>
                        <a:pt x="1775" y="9525"/>
                        <a:pt x="1775" y="9609"/>
                      </a:cubicBezTo>
                      <a:lnTo>
                        <a:pt x="1775" y="9811"/>
                      </a:lnTo>
                      <a:lnTo>
                        <a:pt x="1061" y="9811"/>
                      </a:lnTo>
                      <a:cubicBezTo>
                        <a:pt x="965" y="9811"/>
                        <a:pt x="894" y="9882"/>
                        <a:pt x="894" y="9966"/>
                      </a:cubicBezTo>
                      <a:lnTo>
                        <a:pt x="894" y="11025"/>
                      </a:lnTo>
                      <a:cubicBezTo>
                        <a:pt x="894" y="11121"/>
                        <a:pt x="965" y="11192"/>
                        <a:pt x="1061" y="11192"/>
                      </a:cubicBezTo>
                      <a:lnTo>
                        <a:pt x="2811" y="11192"/>
                      </a:lnTo>
                      <a:cubicBezTo>
                        <a:pt x="2906" y="11192"/>
                        <a:pt x="2977" y="11121"/>
                        <a:pt x="2977" y="11025"/>
                      </a:cubicBezTo>
                      <a:lnTo>
                        <a:pt x="2977" y="10668"/>
                      </a:lnTo>
                      <a:lnTo>
                        <a:pt x="3180" y="11097"/>
                      </a:lnTo>
                      <a:cubicBezTo>
                        <a:pt x="3216" y="11156"/>
                        <a:pt x="3275" y="11192"/>
                        <a:pt x="3335" y="11192"/>
                      </a:cubicBezTo>
                      <a:cubicBezTo>
                        <a:pt x="3358" y="11192"/>
                        <a:pt x="3382" y="11192"/>
                        <a:pt x="3406" y="11180"/>
                      </a:cubicBezTo>
                      <a:cubicBezTo>
                        <a:pt x="3477" y="11133"/>
                        <a:pt x="3525" y="11037"/>
                        <a:pt x="3477" y="10954"/>
                      </a:cubicBezTo>
                      <a:lnTo>
                        <a:pt x="2370" y="8716"/>
                      </a:lnTo>
                      <a:cubicBezTo>
                        <a:pt x="2334" y="8644"/>
                        <a:pt x="2346" y="8561"/>
                        <a:pt x="2394" y="8513"/>
                      </a:cubicBezTo>
                      <a:lnTo>
                        <a:pt x="2739" y="8168"/>
                      </a:lnTo>
                      <a:cubicBezTo>
                        <a:pt x="2799" y="8108"/>
                        <a:pt x="2799" y="8025"/>
                        <a:pt x="2751" y="7965"/>
                      </a:cubicBezTo>
                      <a:lnTo>
                        <a:pt x="2382" y="7477"/>
                      </a:lnTo>
                      <a:cubicBezTo>
                        <a:pt x="2370" y="7454"/>
                        <a:pt x="2370" y="7442"/>
                        <a:pt x="2370" y="7430"/>
                      </a:cubicBezTo>
                      <a:cubicBezTo>
                        <a:pt x="2370" y="7418"/>
                        <a:pt x="2382" y="7394"/>
                        <a:pt x="2394" y="7394"/>
                      </a:cubicBezTo>
                      <a:lnTo>
                        <a:pt x="3037" y="7073"/>
                      </a:lnTo>
                      <a:lnTo>
                        <a:pt x="3501" y="8632"/>
                      </a:lnTo>
                      <a:cubicBezTo>
                        <a:pt x="3522" y="8716"/>
                        <a:pt x="3598" y="8754"/>
                        <a:pt x="3673" y="8754"/>
                      </a:cubicBezTo>
                      <a:cubicBezTo>
                        <a:pt x="3683" y="8754"/>
                        <a:pt x="3693" y="8753"/>
                        <a:pt x="3704" y="8751"/>
                      </a:cubicBezTo>
                      <a:cubicBezTo>
                        <a:pt x="3799" y="8716"/>
                        <a:pt x="3835" y="8632"/>
                        <a:pt x="3823" y="8549"/>
                      </a:cubicBezTo>
                      <a:lnTo>
                        <a:pt x="3751" y="8287"/>
                      </a:lnTo>
                      <a:lnTo>
                        <a:pt x="3751" y="8287"/>
                      </a:lnTo>
                      <a:cubicBezTo>
                        <a:pt x="3954" y="8358"/>
                        <a:pt x="4168" y="8394"/>
                        <a:pt x="4370" y="8394"/>
                      </a:cubicBezTo>
                      <a:cubicBezTo>
                        <a:pt x="4597" y="8394"/>
                        <a:pt x="4811" y="8358"/>
                        <a:pt x="5001" y="8287"/>
                      </a:cubicBezTo>
                      <a:lnTo>
                        <a:pt x="5001" y="8287"/>
                      </a:lnTo>
                      <a:lnTo>
                        <a:pt x="4370" y="10442"/>
                      </a:lnTo>
                      <a:lnTo>
                        <a:pt x="4013" y="9228"/>
                      </a:lnTo>
                      <a:cubicBezTo>
                        <a:pt x="3992" y="9144"/>
                        <a:pt x="3917" y="9106"/>
                        <a:pt x="3842" y="9106"/>
                      </a:cubicBezTo>
                      <a:cubicBezTo>
                        <a:pt x="3832" y="9106"/>
                        <a:pt x="3821" y="9107"/>
                        <a:pt x="3811" y="9108"/>
                      </a:cubicBezTo>
                      <a:cubicBezTo>
                        <a:pt x="3716" y="9120"/>
                        <a:pt x="3680" y="9228"/>
                        <a:pt x="3692" y="9311"/>
                      </a:cubicBezTo>
                      <a:lnTo>
                        <a:pt x="4192" y="11073"/>
                      </a:lnTo>
                      <a:cubicBezTo>
                        <a:pt x="4216" y="11144"/>
                        <a:pt x="4287" y="11192"/>
                        <a:pt x="4359" y="11192"/>
                      </a:cubicBezTo>
                      <a:cubicBezTo>
                        <a:pt x="4430" y="11192"/>
                        <a:pt x="4490" y="11144"/>
                        <a:pt x="4525" y="11073"/>
                      </a:cubicBezTo>
                      <a:lnTo>
                        <a:pt x="5704" y="7049"/>
                      </a:lnTo>
                      <a:lnTo>
                        <a:pt x="6335" y="7382"/>
                      </a:lnTo>
                      <a:lnTo>
                        <a:pt x="6371" y="7406"/>
                      </a:lnTo>
                      <a:cubicBezTo>
                        <a:pt x="6371" y="7430"/>
                        <a:pt x="6371" y="7442"/>
                        <a:pt x="6359" y="7454"/>
                      </a:cubicBezTo>
                      <a:lnTo>
                        <a:pt x="5978" y="7942"/>
                      </a:lnTo>
                      <a:cubicBezTo>
                        <a:pt x="5942" y="8001"/>
                        <a:pt x="5942" y="8108"/>
                        <a:pt x="6002" y="8156"/>
                      </a:cubicBezTo>
                      <a:lnTo>
                        <a:pt x="6335" y="8501"/>
                      </a:lnTo>
                      <a:cubicBezTo>
                        <a:pt x="6395" y="8561"/>
                        <a:pt x="6418" y="8644"/>
                        <a:pt x="6371" y="8704"/>
                      </a:cubicBezTo>
                      <a:lnTo>
                        <a:pt x="5252" y="10942"/>
                      </a:lnTo>
                      <a:cubicBezTo>
                        <a:pt x="5204" y="11013"/>
                        <a:pt x="5240" y="11121"/>
                        <a:pt x="5323" y="11156"/>
                      </a:cubicBezTo>
                      <a:cubicBezTo>
                        <a:pt x="5359" y="11180"/>
                        <a:pt x="5371" y="11180"/>
                        <a:pt x="5406" y="11180"/>
                      </a:cubicBezTo>
                      <a:cubicBezTo>
                        <a:pt x="5466" y="11180"/>
                        <a:pt x="5525" y="11144"/>
                        <a:pt x="5549" y="11085"/>
                      </a:cubicBezTo>
                      <a:lnTo>
                        <a:pt x="6668" y="8858"/>
                      </a:lnTo>
                      <a:cubicBezTo>
                        <a:pt x="6776" y="8656"/>
                        <a:pt x="6728" y="8418"/>
                        <a:pt x="6573" y="8263"/>
                      </a:cubicBezTo>
                      <a:lnTo>
                        <a:pt x="6323" y="8001"/>
                      </a:lnTo>
                      <a:lnTo>
                        <a:pt x="6549" y="7727"/>
                      </a:lnTo>
                      <a:lnTo>
                        <a:pt x="7788" y="8096"/>
                      </a:lnTo>
                      <a:cubicBezTo>
                        <a:pt x="8157" y="8216"/>
                        <a:pt x="8407" y="8561"/>
                        <a:pt x="8407" y="8942"/>
                      </a:cubicBezTo>
                      <a:lnTo>
                        <a:pt x="8407" y="11013"/>
                      </a:lnTo>
                      <a:cubicBezTo>
                        <a:pt x="8407" y="11097"/>
                        <a:pt x="8478" y="11180"/>
                        <a:pt x="8573" y="11180"/>
                      </a:cubicBezTo>
                      <a:cubicBezTo>
                        <a:pt x="8657" y="11180"/>
                        <a:pt x="8740" y="11097"/>
                        <a:pt x="8740" y="11013"/>
                      </a:cubicBezTo>
                      <a:lnTo>
                        <a:pt x="8740" y="8942"/>
                      </a:lnTo>
                      <a:cubicBezTo>
                        <a:pt x="8764" y="8442"/>
                        <a:pt x="8419" y="7965"/>
                        <a:pt x="7907" y="7811"/>
                      </a:cubicBezTo>
                      <a:lnTo>
                        <a:pt x="6716" y="7454"/>
                      </a:lnTo>
                      <a:cubicBezTo>
                        <a:pt x="6716" y="7430"/>
                        <a:pt x="6716" y="7382"/>
                        <a:pt x="6692" y="7358"/>
                      </a:cubicBezTo>
                      <a:cubicBezTo>
                        <a:pt x="6668" y="7251"/>
                        <a:pt x="6597" y="7144"/>
                        <a:pt x="6502" y="7096"/>
                      </a:cubicBezTo>
                      <a:lnTo>
                        <a:pt x="5775" y="6727"/>
                      </a:lnTo>
                      <a:lnTo>
                        <a:pt x="5775" y="6203"/>
                      </a:lnTo>
                      <a:cubicBezTo>
                        <a:pt x="6323" y="5822"/>
                        <a:pt x="6716" y="5227"/>
                        <a:pt x="6799" y="4536"/>
                      </a:cubicBezTo>
                      <a:lnTo>
                        <a:pt x="6906" y="4536"/>
                      </a:lnTo>
                      <a:cubicBezTo>
                        <a:pt x="7228" y="4536"/>
                        <a:pt x="7502" y="4298"/>
                        <a:pt x="7526" y="4001"/>
                      </a:cubicBezTo>
                      <a:cubicBezTo>
                        <a:pt x="7549" y="3834"/>
                        <a:pt x="7490" y="3655"/>
                        <a:pt x="7383" y="3536"/>
                      </a:cubicBezTo>
                      <a:cubicBezTo>
                        <a:pt x="7323" y="3477"/>
                        <a:pt x="7264" y="3441"/>
                        <a:pt x="7192" y="3393"/>
                      </a:cubicBezTo>
                      <a:lnTo>
                        <a:pt x="7192" y="1572"/>
                      </a:lnTo>
                      <a:cubicBezTo>
                        <a:pt x="7192" y="905"/>
                        <a:pt x="6633" y="357"/>
                        <a:pt x="5966" y="357"/>
                      </a:cubicBezTo>
                      <a:lnTo>
                        <a:pt x="5942" y="357"/>
                      </a:lnTo>
                      <a:cubicBezTo>
                        <a:pt x="5644" y="131"/>
                        <a:pt x="5204"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151;p82">
                  <a:extLst>
                    <a:ext uri="{FF2B5EF4-FFF2-40B4-BE49-F238E27FC236}">
                      <a16:creationId xmlns:a16="http://schemas.microsoft.com/office/drawing/2014/main" id="{7A0CF581-27D3-57C9-3E3E-560A194F85DE}"/>
                    </a:ext>
                  </a:extLst>
                </p:cNvPr>
                <p:cNvSpPr/>
                <p:nvPr/>
              </p:nvSpPr>
              <p:spPr>
                <a:xfrm>
                  <a:off x="6012727" y="4085840"/>
                  <a:ext cx="37731" cy="37763"/>
                </a:xfrm>
                <a:custGeom>
                  <a:avLst/>
                  <a:gdLst/>
                  <a:ahLst/>
                  <a:cxnLst/>
                  <a:rect l="l" t="t" r="r" b="b"/>
                  <a:pathLst>
                    <a:path w="1191" h="1192" extrusionOk="0">
                      <a:moveTo>
                        <a:pt x="595" y="1"/>
                      </a:moveTo>
                      <a:cubicBezTo>
                        <a:pt x="512" y="1"/>
                        <a:pt x="441" y="72"/>
                        <a:pt x="441" y="167"/>
                      </a:cubicBezTo>
                      <a:lnTo>
                        <a:pt x="441" y="429"/>
                      </a:lnTo>
                      <a:lnTo>
                        <a:pt x="167" y="429"/>
                      </a:lnTo>
                      <a:cubicBezTo>
                        <a:pt x="84" y="429"/>
                        <a:pt x="0" y="513"/>
                        <a:pt x="0" y="596"/>
                      </a:cubicBezTo>
                      <a:cubicBezTo>
                        <a:pt x="0" y="691"/>
                        <a:pt x="84" y="763"/>
                        <a:pt x="167" y="763"/>
                      </a:cubicBezTo>
                      <a:lnTo>
                        <a:pt x="441" y="763"/>
                      </a:lnTo>
                      <a:lnTo>
                        <a:pt x="441" y="1025"/>
                      </a:lnTo>
                      <a:cubicBezTo>
                        <a:pt x="441" y="1120"/>
                        <a:pt x="512" y="1191"/>
                        <a:pt x="595" y="1191"/>
                      </a:cubicBezTo>
                      <a:cubicBezTo>
                        <a:pt x="691" y="1191"/>
                        <a:pt x="762" y="1120"/>
                        <a:pt x="762" y="1025"/>
                      </a:cubicBezTo>
                      <a:lnTo>
                        <a:pt x="762" y="763"/>
                      </a:lnTo>
                      <a:lnTo>
                        <a:pt x="1024" y="763"/>
                      </a:lnTo>
                      <a:cubicBezTo>
                        <a:pt x="1119" y="763"/>
                        <a:pt x="1191" y="691"/>
                        <a:pt x="1191" y="596"/>
                      </a:cubicBezTo>
                      <a:cubicBezTo>
                        <a:pt x="1191" y="513"/>
                        <a:pt x="1119" y="429"/>
                        <a:pt x="1024" y="429"/>
                      </a:cubicBezTo>
                      <a:lnTo>
                        <a:pt x="762" y="429"/>
                      </a:lnTo>
                      <a:lnTo>
                        <a:pt x="762" y="167"/>
                      </a:lnTo>
                      <a:cubicBezTo>
                        <a:pt x="762" y="72"/>
                        <a:pt x="691"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0511;p79">
                <a:extLst>
                  <a:ext uri="{FF2B5EF4-FFF2-40B4-BE49-F238E27FC236}">
                    <a16:creationId xmlns:a16="http://schemas.microsoft.com/office/drawing/2014/main" id="{4C2BA0FA-E18F-BD2E-518C-7F54DA7AFB3E}"/>
                  </a:ext>
                </a:extLst>
              </p:cNvPr>
              <p:cNvGrpSpPr/>
              <p:nvPr/>
            </p:nvGrpSpPr>
            <p:grpSpPr>
              <a:xfrm>
                <a:off x="9727018" y="2532613"/>
                <a:ext cx="548381" cy="600043"/>
                <a:chOff x="3079916" y="2744477"/>
                <a:chExt cx="332729" cy="372518"/>
              </a:xfrm>
              <a:solidFill>
                <a:schemeClr val="tx1"/>
              </a:solidFill>
            </p:grpSpPr>
            <p:sp>
              <p:nvSpPr>
                <p:cNvPr id="188" name="Google Shape;10512;p79">
                  <a:extLst>
                    <a:ext uri="{FF2B5EF4-FFF2-40B4-BE49-F238E27FC236}">
                      <a16:creationId xmlns:a16="http://schemas.microsoft.com/office/drawing/2014/main" id="{0DBD5067-21F7-3F5C-ECF0-4605A427F6C2}"/>
                    </a:ext>
                  </a:extLst>
                </p:cNvPr>
                <p:cNvSpPr/>
                <p:nvPr/>
              </p:nvSpPr>
              <p:spPr>
                <a:xfrm>
                  <a:off x="3079916" y="2840504"/>
                  <a:ext cx="313454" cy="276491"/>
                </a:xfrm>
                <a:custGeom>
                  <a:avLst/>
                  <a:gdLst/>
                  <a:ahLst/>
                  <a:cxnLst/>
                  <a:rect l="l" t="t" r="r" b="b"/>
                  <a:pathLst>
                    <a:path w="9871" h="8707" extrusionOk="0">
                      <a:moveTo>
                        <a:pt x="2993" y="1"/>
                      </a:moveTo>
                      <a:cubicBezTo>
                        <a:pt x="2768" y="1"/>
                        <a:pt x="2560" y="25"/>
                        <a:pt x="2370" y="74"/>
                      </a:cubicBezTo>
                      <a:cubicBezTo>
                        <a:pt x="1739" y="241"/>
                        <a:pt x="1179" y="646"/>
                        <a:pt x="750" y="1205"/>
                      </a:cubicBezTo>
                      <a:cubicBezTo>
                        <a:pt x="250" y="1860"/>
                        <a:pt x="0" y="2694"/>
                        <a:pt x="0" y="3622"/>
                      </a:cubicBezTo>
                      <a:cubicBezTo>
                        <a:pt x="0" y="4575"/>
                        <a:pt x="429" y="5825"/>
                        <a:pt x="1120" y="6896"/>
                      </a:cubicBezTo>
                      <a:cubicBezTo>
                        <a:pt x="1882" y="8039"/>
                        <a:pt x="2751" y="8706"/>
                        <a:pt x="3525" y="8706"/>
                      </a:cubicBezTo>
                      <a:cubicBezTo>
                        <a:pt x="3846" y="8706"/>
                        <a:pt x="4156" y="8670"/>
                        <a:pt x="4441" y="8575"/>
                      </a:cubicBezTo>
                      <a:cubicBezTo>
                        <a:pt x="4596" y="8534"/>
                        <a:pt x="4760" y="8513"/>
                        <a:pt x="4924" y="8513"/>
                      </a:cubicBezTo>
                      <a:cubicBezTo>
                        <a:pt x="5087" y="8513"/>
                        <a:pt x="5251" y="8534"/>
                        <a:pt x="5406" y="8575"/>
                      </a:cubicBezTo>
                      <a:cubicBezTo>
                        <a:pt x="5703" y="8670"/>
                        <a:pt x="6013" y="8706"/>
                        <a:pt x="6311" y="8706"/>
                      </a:cubicBezTo>
                      <a:cubicBezTo>
                        <a:pt x="7085" y="8706"/>
                        <a:pt x="7978" y="8051"/>
                        <a:pt x="8728" y="6896"/>
                      </a:cubicBezTo>
                      <a:cubicBezTo>
                        <a:pt x="9418" y="5837"/>
                        <a:pt x="9835" y="4587"/>
                        <a:pt x="9835" y="3622"/>
                      </a:cubicBezTo>
                      <a:cubicBezTo>
                        <a:pt x="9871" y="2920"/>
                        <a:pt x="9716" y="2301"/>
                        <a:pt x="9454" y="1753"/>
                      </a:cubicBezTo>
                      <a:cubicBezTo>
                        <a:pt x="9420" y="1677"/>
                        <a:pt x="9351" y="1637"/>
                        <a:pt x="9275" y="1637"/>
                      </a:cubicBezTo>
                      <a:cubicBezTo>
                        <a:pt x="9244" y="1637"/>
                        <a:pt x="9211" y="1644"/>
                        <a:pt x="9180" y="1658"/>
                      </a:cubicBezTo>
                      <a:cubicBezTo>
                        <a:pt x="9085" y="1705"/>
                        <a:pt x="9049" y="1824"/>
                        <a:pt x="9097" y="1932"/>
                      </a:cubicBezTo>
                      <a:cubicBezTo>
                        <a:pt x="9347" y="2420"/>
                        <a:pt x="9466" y="3003"/>
                        <a:pt x="9466" y="3622"/>
                      </a:cubicBezTo>
                      <a:cubicBezTo>
                        <a:pt x="9466" y="4503"/>
                        <a:pt x="9061" y="5682"/>
                        <a:pt x="8406" y="6670"/>
                      </a:cubicBezTo>
                      <a:cubicBezTo>
                        <a:pt x="7739" y="7694"/>
                        <a:pt x="6966" y="8313"/>
                        <a:pt x="6323" y="8313"/>
                      </a:cubicBezTo>
                      <a:cubicBezTo>
                        <a:pt x="6061" y="8313"/>
                        <a:pt x="5775" y="8266"/>
                        <a:pt x="5525" y="8194"/>
                      </a:cubicBezTo>
                      <a:cubicBezTo>
                        <a:pt x="5328" y="8135"/>
                        <a:pt x="5126" y="8105"/>
                        <a:pt x="4925" y="8105"/>
                      </a:cubicBezTo>
                      <a:cubicBezTo>
                        <a:pt x="4724" y="8105"/>
                        <a:pt x="4525" y="8135"/>
                        <a:pt x="4334" y="8194"/>
                      </a:cubicBezTo>
                      <a:cubicBezTo>
                        <a:pt x="4084" y="8266"/>
                        <a:pt x="3798" y="8313"/>
                        <a:pt x="3525" y="8313"/>
                      </a:cubicBezTo>
                      <a:cubicBezTo>
                        <a:pt x="2894" y="8313"/>
                        <a:pt x="2120" y="7694"/>
                        <a:pt x="1441" y="6670"/>
                      </a:cubicBezTo>
                      <a:cubicBezTo>
                        <a:pt x="786" y="5682"/>
                        <a:pt x="393" y="4503"/>
                        <a:pt x="393" y="3622"/>
                      </a:cubicBezTo>
                      <a:cubicBezTo>
                        <a:pt x="393" y="2789"/>
                        <a:pt x="631" y="2039"/>
                        <a:pt x="1060" y="1443"/>
                      </a:cubicBezTo>
                      <a:cubicBezTo>
                        <a:pt x="1429" y="955"/>
                        <a:pt x="1941" y="598"/>
                        <a:pt x="2453" y="467"/>
                      </a:cubicBezTo>
                      <a:cubicBezTo>
                        <a:pt x="2608" y="425"/>
                        <a:pt x="2783" y="405"/>
                        <a:pt x="2975" y="405"/>
                      </a:cubicBezTo>
                      <a:cubicBezTo>
                        <a:pt x="3270" y="405"/>
                        <a:pt x="3605" y="452"/>
                        <a:pt x="3965" y="539"/>
                      </a:cubicBezTo>
                      <a:cubicBezTo>
                        <a:pt x="4025" y="550"/>
                        <a:pt x="4096" y="574"/>
                        <a:pt x="4156" y="586"/>
                      </a:cubicBezTo>
                      <a:cubicBezTo>
                        <a:pt x="4165" y="587"/>
                        <a:pt x="4174" y="588"/>
                        <a:pt x="4183" y="588"/>
                      </a:cubicBezTo>
                      <a:cubicBezTo>
                        <a:pt x="4278" y="588"/>
                        <a:pt x="4361" y="529"/>
                        <a:pt x="4394" y="431"/>
                      </a:cubicBezTo>
                      <a:cubicBezTo>
                        <a:pt x="4406" y="336"/>
                        <a:pt x="4346" y="229"/>
                        <a:pt x="4239" y="193"/>
                      </a:cubicBezTo>
                      <a:lnTo>
                        <a:pt x="4060" y="158"/>
                      </a:lnTo>
                      <a:cubicBezTo>
                        <a:pt x="3674" y="52"/>
                        <a:pt x="3316" y="1"/>
                        <a:pt x="29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513;p79">
                  <a:extLst>
                    <a:ext uri="{FF2B5EF4-FFF2-40B4-BE49-F238E27FC236}">
                      <a16:creationId xmlns:a16="http://schemas.microsoft.com/office/drawing/2014/main" id="{4A9394E6-9DDA-D71C-8F27-C831DB75B072}"/>
                    </a:ext>
                  </a:extLst>
                </p:cNvPr>
                <p:cNvSpPr/>
                <p:nvPr/>
              </p:nvSpPr>
              <p:spPr>
                <a:xfrm>
                  <a:off x="3244375" y="2840250"/>
                  <a:ext cx="124416" cy="45727"/>
                </a:xfrm>
                <a:custGeom>
                  <a:avLst/>
                  <a:gdLst/>
                  <a:ahLst/>
                  <a:cxnLst/>
                  <a:rect l="l" t="t" r="r" b="b"/>
                  <a:pathLst>
                    <a:path w="3918" h="1440" extrusionOk="0">
                      <a:moveTo>
                        <a:pt x="1721" y="0"/>
                      </a:moveTo>
                      <a:cubicBezTo>
                        <a:pt x="1391" y="0"/>
                        <a:pt x="1027" y="53"/>
                        <a:pt x="632" y="154"/>
                      </a:cubicBezTo>
                      <a:cubicBezTo>
                        <a:pt x="477" y="189"/>
                        <a:pt x="334" y="213"/>
                        <a:pt x="191" y="237"/>
                      </a:cubicBezTo>
                      <a:cubicBezTo>
                        <a:pt x="96" y="249"/>
                        <a:pt x="1" y="356"/>
                        <a:pt x="12" y="463"/>
                      </a:cubicBezTo>
                      <a:cubicBezTo>
                        <a:pt x="35" y="563"/>
                        <a:pt x="120" y="643"/>
                        <a:pt x="218" y="643"/>
                      </a:cubicBezTo>
                      <a:cubicBezTo>
                        <a:pt x="225" y="643"/>
                        <a:pt x="232" y="643"/>
                        <a:pt x="239" y="642"/>
                      </a:cubicBezTo>
                      <a:cubicBezTo>
                        <a:pt x="405" y="630"/>
                        <a:pt x="572" y="582"/>
                        <a:pt x="727" y="547"/>
                      </a:cubicBezTo>
                      <a:cubicBezTo>
                        <a:pt x="1080" y="460"/>
                        <a:pt x="1412" y="413"/>
                        <a:pt x="1708" y="413"/>
                      </a:cubicBezTo>
                      <a:cubicBezTo>
                        <a:pt x="1901" y="413"/>
                        <a:pt x="2079" y="433"/>
                        <a:pt x="2239" y="475"/>
                      </a:cubicBezTo>
                      <a:cubicBezTo>
                        <a:pt x="2727" y="606"/>
                        <a:pt x="3203" y="928"/>
                        <a:pt x="3561" y="1368"/>
                      </a:cubicBezTo>
                      <a:cubicBezTo>
                        <a:pt x="3608" y="1416"/>
                        <a:pt x="3668" y="1439"/>
                        <a:pt x="3703" y="1439"/>
                      </a:cubicBezTo>
                      <a:cubicBezTo>
                        <a:pt x="3751" y="1439"/>
                        <a:pt x="3799" y="1428"/>
                        <a:pt x="3822" y="1404"/>
                      </a:cubicBezTo>
                      <a:cubicBezTo>
                        <a:pt x="3918" y="1309"/>
                        <a:pt x="3918" y="1189"/>
                        <a:pt x="3858" y="1106"/>
                      </a:cubicBezTo>
                      <a:cubicBezTo>
                        <a:pt x="3441" y="594"/>
                        <a:pt x="2894" y="225"/>
                        <a:pt x="2322" y="70"/>
                      </a:cubicBezTo>
                      <a:cubicBezTo>
                        <a:pt x="2138" y="23"/>
                        <a:pt x="1937" y="0"/>
                        <a:pt x="17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0514;p79">
                  <a:extLst>
                    <a:ext uri="{FF2B5EF4-FFF2-40B4-BE49-F238E27FC236}">
                      <a16:creationId xmlns:a16="http://schemas.microsoft.com/office/drawing/2014/main" id="{AE8CC70B-B548-6F51-E0AA-EA5878E3B9ED}"/>
                    </a:ext>
                  </a:extLst>
                </p:cNvPr>
                <p:cNvSpPr/>
                <p:nvPr/>
              </p:nvSpPr>
              <p:spPr>
                <a:xfrm>
                  <a:off x="3198267" y="2744477"/>
                  <a:ext cx="214378" cy="145279"/>
                </a:xfrm>
                <a:custGeom>
                  <a:avLst/>
                  <a:gdLst/>
                  <a:ahLst/>
                  <a:cxnLst/>
                  <a:rect l="l" t="t" r="r" b="b"/>
                  <a:pathLst>
                    <a:path w="6751" h="4575" extrusionOk="0">
                      <a:moveTo>
                        <a:pt x="4113" y="1"/>
                      </a:moveTo>
                      <a:cubicBezTo>
                        <a:pt x="3977" y="1"/>
                        <a:pt x="3841" y="10"/>
                        <a:pt x="3703" y="26"/>
                      </a:cubicBezTo>
                      <a:cubicBezTo>
                        <a:pt x="3060" y="74"/>
                        <a:pt x="2500" y="407"/>
                        <a:pt x="2060" y="1026"/>
                      </a:cubicBezTo>
                      <a:cubicBezTo>
                        <a:pt x="1786" y="1407"/>
                        <a:pt x="1643" y="1777"/>
                        <a:pt x="1607" y="1884"/>
                      </a:cubicBezTo>
                      <a:lnTo>
                        <a:pt x="1083" y="2693"/>
                      </a:lnTo>
                      <a:cubicBezTo>
                        <a:pt x="929" y="2241"/>
                        <a:pt x="786" y="1955"/>
                        <a:pt x="774" y="1943"/>
                      </a:cubicBezTo>
                      <a:cubicBezTo>
                        <a:pt x="742" y="1871"/>
                        <a:pt x="666" y="1837"/>
                        <a:pt x="595" y="1837"/>
                      </a:cubicBezTo>
                      <a:cubicBezTo>
                        <a:pt x="560" y="1837"/>
                        <a:pt x="527" y="1844"/>
                        <a:pt x="500" y="1860"/>
                      </a:cubicBezTo>
                      <a:cubicBezTo>
                        <a:pt x="393" y="1896"/>
                        <a:pt x="369" y="2039"/>
                        <a:pt x="417" y="2122"/>
                      </a:cubicBezTo>
                      <a:cubicBezTo>
                        <a:pt x="417" y="2134"/>
                        <a:pt x="869" y="3015"/>
                        <a:pt x="964" y="4158"/>
                      </a:cubicBezTo>
                      <a:cubicBezTo>
                        <a:pt x="810" y="4146"/>
                        <a:pt x="667" y="4098"/>
                        <a:pt x="560" y="4063"/>
                      </a:cubicBezTo>
                      <a:cubicBezTo>
                        <a:pt x="429" y="4003"/>
                        <a:pt x="381" y="3944"/>
                        <a:pt x="381" y="3920"/>
                      </a:cubicBezTo>
                      <a:cubicBezTo>
                        <a:pt x="381" y="3824"/>
                        <a:pt x="286" y="3729"/>
                        <a:pt x="191" y="3729"/>
                      </a:cubicBezTo>
                      <a:cubicBezTo>
                        <a:pt x="83" y="3729"/>
                        <a:pt x="0" y="3824"/>
                        <a:pt x="0" y="3920"/>
                      </a:cubicBezTo>
                      <a:cubicBezTo>
                        <a:pt x="0" y="4039"/>
                        <a:pt x="60" y="4265"/>
                        <a:pt x="393" y="4432"/>
                      </a:cubicBezTo>
                      <a:cubicBezTo>
                        <a:pt x="607" y="4515"/>
                        <a:pt x="893" y="4575"/>
                        <a:pt x="1191" y="4575"/>
                      </a:cubicBezTo>
                      <a:cubicBezTo>
                        <a:pt x="1488" y="4575"/>
                        <a:pt x="1750" y="4515"/>
                        <a:pt x="1976" y="4432"/>
                      </a:cubicBezTo>
                      <a:cubicBezTo>
                        <a:pt x="2334" y="4265"/>
                        <a:pt x="2381" y="4039"/>
                        <a:pt x="2381" y="3920"/>
                      </a:cubicBezTo>
                      <a:cubicBezTo>
                        <a:pt x="2381" y="3824"/>
                        <a:pt x="2286" y="3729"/>
                        <a:pt x="2179" y="3729"/>
                      </a:cubicBezTo>
                      <a:cubicBezTo>
                        <a:pt x="2084" y="3729"/>
                        <a:pt x="1988" y="3824"/>
                        <a:pt x="1988" y="3920"/>
                      </a:cubicBezTo>
                      <a:cubicBezTo>
                        <a:pt x="1988" y="3944"/>
                        <a:pt x="1941" y="4003"/>
                        <a:pt x="1810" y="4063"/>
                      </a:cubicBezTo>
                      <a:cubicBezTo>
                        <a:pt x="1691" y="4122"/>
                        <a:pt x="1548" y="4146"/>
                        <a:pt x="1381" y="4158"/>
                      </a:cubicBezTo>
                      <a:cubicBezTo>
                        <a:pt x="1345" y="3801"/>
                        <a:pt x="1286" y="3479"/>
                        <a:pt x="1226" y="3193"/>
                      </a:cubicBezTo>
                      <a:lnTo>
                        <a:pt x="1917" y="2158"/>
                      </a:lnTo>
                      <a:cubicBezTo>
                        <a:pt x="1941" y="2158"/>
                        <a:pt x="1976" y="2169"/>
                        <a:pt x="2048" y="2181"/>
                      </a:cubicBezTo>
                      <a:cubicBezTo>
                        <a:pt x="2167" y="2229"/>
                        <a:pt x="2334" y="2312"/>
                        <a:pt x="2512" y="2420"/>
                      </a:cubicBezTo>
                      <a:cubicBezTo>
                        <a:pt x="2977" y="2693"/>
                        <a:pt x="3584" y="3027"/>
                        <a:pt x="4251" y="3027"/>
                      </a:cubicBezTo>
                      <a:cubicBezTo>
                        <a:pt x="4477" y="3027"/>
                        <a:pt x="4715" y="2991"/>
                        <a:pt x="4953" y="2896"/>
                      </a:cubicBezTo>
                      <a:cubicBezTo>
                        <a:pt x="6441" y="2312"/>
                        <a:pt x="6739" y="431"/>
                        <a:pt x="6739" y="348"/>
                      </a:cubicBezTo>
                      <a:cubicBezTo>
                        <a:pt x="6751" y="312"/>
                        <a:pt x="6727" y="229"/>
                        <a:pt x="6644" y="193"/>
                      </a:cubicBezTo>
                      <a:cubicBezTo>
                        <a:pt x="6614" y="169"/>
                        <a:pt x="6578" y="157"/>
                        <a:pt x="6541" y="157"/>
                      </a:cubicBezTo>
                      <a:cubicBezTo>
                        <a:pt x="6504" y="157"/>
                        <a:pt x="6465" y="169"/>
                        <a:pt x="6429" y="193"/>
                      </a:cubicBezTo>
                      <a:cubicBezTo>
                        <a:pt x="6298" y="275"/>
                        <a:pt x="6157" y="307"/>
                        <a:pt x="5995" y="307"/>
                      </a:cubicBezTo>
                      <a:cubicBezTo>
                        <a:pt x="5805" y="307"/>
                        <a:pt x="5586" y="263"/>
                        <a:pt x="5322" y="205"/>
                      </a:cubicBezTo>
                      <a:cubicBezTo>
                        <a:pt x="5274" y="193"/>
                        <a:pt x="5239" y="193"/>
                        <a:pt x="5191" y="169"/>
                      </a:cubicBezTo>
                      <a:cubicBezTo>
                        <a:pt x="5177" y="166"/>
                        <a:pt x="5163" y="165"/>
                        <a:pt x="5149" y="165"/>
                      </a:cubicBezTo>
                      <a:cubicBezTo>
                        <a:pt x="5057" y="165"/>
                        <a:pt x="4974" y="231"/>
                        <a:pt x="4953" y="324"/>
                      </a:cubicBezTo>
                      <a:cubicBezTo>
                        <a:pt x="4917" y="431"/>
                        <a:pt x="5001" y="526"/>
                        <a:pt x="5096" y="562"/>
                      </a:cubicBezTo>
                      <a:cubicBezTo>
                        <a:pt x="5144" y="574"/>
                        <a:pt x="5191" y="574"/>
                        <a:pt x="5239" y="586"/>
                      </a:cubicBezTo>
                      <a:cubicBezTo>
                        <a:pt x="5513" y="648"/>
                        <a:pt x="5761" y="703"/>
                        <a:pt x="6002" y="703"/>
                      </a:cubicBezTo>
                      <a:cubicBezTo>
                        <a:pt x="6085" y="703"/>
                        <a:pt x="6168" y="697"/>
                        <a:pt x="6251" y="681"/>
                      </a:cubicBezTo>
                      <a:lnTo>
                        <a:pt x="6251" y="681"/>
                      </a:lnTo>
                      <a:cubicBezTo>
                        <a:pt x="6096" y="1217"/>
                        <a:pt x="5691" y="2217"/>
                        <a:pt x="4786" y="2550"/>
                      </a:cubicBezTo>
                      <a:cubicBezTo>
                        <a:pt x="4600" y="2622"/>
                        <a:pt x="4417" y="2652"/>
                        <a:pt x="4237" y="2652"/>
                      </a:cubicBezTo>
                      <a:cubicBezTo>
                        <a:pt x="3671" y="2652"/>
                        <a:pt x="3146" y="2351"/>
                        <a:pt x="2703" y="2098"/>
                      </a:cubicBezTo>
                      <a:cubicBezTo>
                        <a:pt x="2465" y="1955"/>
                        <a:pt x="2262" y="1836"/>
                        <a:pt x="2084" y="1777"/>
                      </a:cubicBezTo>
                      <a:cubicBezTo>
                        <a:pt x="2286" y="1336"/>
                        <a:pt x="2810" y="503"/>
                        <a:pt x="3727" y="431"/>
                      </a:cubicBezTo>
                      <a:cubicBezTo>
                        <a:pt x="3850" y="420"/>
                        <a:pt x="3970" y="415"/>
                        <a:pt x="4092" y="415"/>
                      </a:cubicBezTo>
                      <a:cubicBezTo>
                        <a:pt x="4241" y="415"/>
                        <a:pt x="4391" y="423"/>
                        <a:pt x="4548" y="443"/>
                      </a:cubicBezTo>
                      <a:cubicBezTo>
                        <a:pt x="4556" y="444"/>
                        <a:pt x="4564" y="444"/>
                        <a:pt x="4571" y="444"/>
                      </a:cubicBezTo>
                      <a:cubicBezTo>
                        <a:pt x="4670" y="444"/>
                        <a:pt x="4763" y="375"/>
                        <a:pt x="4774" y="264"/>
                      </a:cubicBezTo>
                      <a:cubicBezTo>
                        <a:pt x="4786" y="157"/>
                        <a:pt x="4715" y="50"/>
                        <a:pt x="4596" y="38"/>
                      </a:cubicBezTo>
                      <a:cubicBezTo>
                        <a:pt x="4430" y="13"/>
                        <a:pt x="4271" y="1"/>
                        <a:pt x="41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3" name="Group 212"/>
          <p:cNvGrpSpPr/>
          <p:nvPr/>
        </p:nvGrpSpPr>
        <p:grpSpPr>
          <a:xfrm>
            <a:off x="8171382" y="-1171594"/>
            <a:ext cx="6339149" cy="2495665"/>
            <a:chOff x="8171382" y="-1171594"/>
            <a:chExt cx="6339149" cy="2495665"/>
          </a:xfrm>
        </p:grpSpPr>
        <p:sp>
          <p:nvSpPr>
            <p:cNvPr id="206" name="Rounded Rectangle 205"/>
            <p:cNvSpPr/>
            <p:nvPr/>
          </p:nvSpPr>
          <p:spPr>
            <a:xfrm rot="3218002">
              <a:off x="11856639" y="-132982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Rounded Rectangle 206"/>
            <p:cNvSpPr/>
            <p:nvPr/>
          </p:nvSpPr>
          <p:spPr>
            <a:xfrm rot="3218002">
              <a:off x="11903437" y="-2669654"/>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Rounded Rectangle 208"/>
            <p:cNvSpPr/>
            <p:nvPr/>
          </p:nvSpPr>
          <p:spPr>
            <a:xfrm rot="3218002">
              <a:off x="9554469" y="-2179244"/>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NavBar">
            <a:extLst>
              <a:ext uri="{FF2B5EF4-FFF2-40B4-BE49-F238E27FC236}">
                <a16:creationId xmlns:a16="http://schemas.microsoft.com/office/drawing/2014/main" id="{2A9CF072-327C-689E-834E-F513D972FA95}"/>
              </a:ext>
            </a:extLst>
          </p:cNvPr>
          <p:cNvGrpSpPr>
            <a:grpSpLocks noChangeAspect="1"/>
          </p:cNvGrpSpPr>
          <p:nvPr/>
        </p:nvGrpSpPr>
        <p:grpSpPr>
          <a:xfrm>
            <a:off x="168010" y="1518953"/>
            <a:ext cx="842323" cy="3820093"/>
            <a:chOff x="98741" y="1379186"/>
            <a:chExt cx="503710" cy="2284419"/>
          </a:xfrm>
        </p:grpSpPr>
        <p:grpSp>
          <p:nvGrpSpPr>
            <p:cNvPr id="66" name="Group 65">
              <a:extLst>
                <a:ext uri="{FF2B5EF4-FFF2-40B4-BE49-F238E27FC236}">
                  <a16:creationId xmlns:a16="http://schemas.microsoft.com/office/drawing/2014/main" id="{57687842-A02B-B69E-2DDF-5411C354FB90}"/>
                </a:ext>
              </a:extLst>
            </p:cNvPr>
            <p:cNvGrpSpPr/>
            <p:nvPr/>
          </p:nvGrpSpPr>
          <p:grpSpPr>
            <a:xfrm>
              <a:off x="109249" y="1379186"/>
              <a:ext cx="455655" cy="437593"/>
              <a:chOff x="110407" y="1138063"/>
              <a:chExt cx="455655" cy="437593"/>
            </a:xfrm>
          </p:grpSpPr>
          <p:grpSp>
            <p:nvGrpSpPr>
              <p:cNvPr id="129" name="Google Shape;10491;p79">
                <a:extLst>
                  <a:ext uri="{FF2B5EF4-FFF2-40B4-BE49-F238E27FC236}">
                    <a16:creationId xmlns:a16="http://schemas.microsoft.com/office/drawing/2014/main" id="{CB4D5169-0DB3-2F33-C5B8-8636AD8A5ADC}"/>
                  </a:ext>
                </a:extLst>
              </p:cNvPr>
              <p:cNvGrpSpPr/>
              <p:nvPr/>
            </p:nvGrpSpPr>
            <p:grpSpPr>
              <a:xfrm>
                <a:off x="110407" y="1139544"/>
                <a:ext cx="455655" cy="425931"/>
                <a:chOff x="2497275" y="2744159"/>
                <a:chExt cx="370930" cy="370549"/>
              </a:xfrm>
              <a:solidFill>
                <a:schemeClr val="accent5"/>
              </a:solidFill>
            </p:grpSpPr>
            <p:sp>
              <p:nvSpPr>
                <p:cNvPr id="131" name="Google Shape;10492;p79">
                  <a:extLst>
                    <a:ext uri="{FF2B5EF4-FFF2-40B4-BE49-F238E27FC236}">
                      <a16:creationId xmlns:a16="http://schemas.microsoft.com/office/drawing/2014/main" id="{05E888F8-97C5-C4A1-36FE-CB811E909170}"/>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0493;p79">
                  <a:extLst>
                    <a:ext uri="{FF2B5EF4-FFF2-40B4-BE49-F238E27FC236}">
                      <a16:creationId xmlns:a16="http://schemas.microsoft.com/office/drawing/2014/main" id="{43336526-E41B-8184-2E97-312068972DAE}"/>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494;p79">
                  <a:extLst>
                    <a:ext uri="{FF2B5EF4-FFF2-40B4-BE49-F238E27FC236}">
                      <a16:creationId xmlns:a16="http://schemas.microsoft.com/office/drawing/2014/main" id="{F58FFBBE-6320-41DC-7E1D-8CF9A4333148}"/>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495;p79">
                  <a:extLst>
                    <a:ext uri="{FF2B5EF4-FFF2-40B4-BE49-F238E27FC236}">
                      <a16:creationId xmlns:a16="http://schemas.microsoft.com/office/drawing/2014/main" id="{1E44563C-317A-5582-188B-498BDF9A0111}"/>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496;p79">
                  <a:extLst>
                    <a:ext uri="{FF2B5EF4-FFF2-40B4-BE49-F238E27FC236}">
                      <a16:creationId xmlns:a16="http://schemas.microsoft.com/office/drawing/2014/main" id="{A67D262A-2F8D-8A91-E84B-DA4972E674E9}"/>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497;p79">
                  <a:extLst>
                    <a:ext uri="{FF2B5EF4-FFF2-40B4-BE49-F238E27FC236}">
                      <a16:creationId xmlns:a16="http://schemas.microsoft.com/office/drawing/2014/main" id="{50039A25-65ED-F20E-A8E0-56C58ABE24A6}"/>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Action Button: Go Forward or Next 129">
                <a:hlinkClick r:id="rId2" action="ppaction://hlinksldjump" highlightClick="1"/>
                <a:extLst>
                  <a:ext uri="{FF2B5EF4-FFF2-40B4-BE49-F238E27FC236}">
                    <a16:creationId xmlns:a16="http://schemas.microsoft.com/office/drawing/2014/main" id="{9C2E39BF-3C41-5BD4-D0A1-1DEFED5661F3}"/>
                  </a:ext>
                </a:extLst>
              </p:cNvPr>
              <p:cNvSpPr/>
              <p:nvPr/>
            </p:nvSpPr>
            <p:spPr>
              <a:xfrm>
                <a:off x="110407" y="1138063"/>
                <a:ext cx="455655" cy="437593"/>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7" name="Group 66">
              <a:extLst>
                <a:ext uri="{FF2B5EF4-FFF2-40B4-BE49-F238E27FC236}">
                  <a16:creationId xmlns:a16="http://schemas.microsoft.com/office/drawing/2014/main" id="{8B051346-62A6-2A2E-4A74-8DCEB161C98B}"/>
                </a:ext>
              </a:extLst>
            </p:cNvPr>
            <p:cNvGrpSpPr/>
            <p:nvPr/>
          </p:nvGrpSpPr>
          <p:grpSpPr>
            <a:xfrm>
              <a:off x="103653" y="3268683"/>
              <a:ext cx="498798" cy="394922"/>
              <a:chOff x="132005" y="3481334"/>
              <a:chExt cx="498798" cy="394922"/>
            </a:xfrm>
          </p:grpSpPr>
          <p:grpSp>
            <p:nvGrpSpPr>
              <p:cNvPr id="121" name="Google Shape;11769;p81">
                <a:extLst>
                  <a:ext uri="{FF2B5EF4-FFF2-40B4-BE49-F238E27FC236}">
                    <a16:creationId xmlns:a16="http://schemas.microsoft.com/office/drawing/2014/main" id="{EC25D300-DFA7-5BC8-EE6F-B5BA1EB6C2B5}"/>
                  </a:ext>
                </a:extLst>
              </p:cNvPr>
              <p:cNvGrpSpPr>
                <a:grpSpLocks noChangeAspect="1"/>
              </p:cNvGrpSpPr>
              <p:nvPr/>
            </p:nvGrpSpPr>
            <p:grpSpPr>
              <a:xfrm>
                <a:off x="132005" y="3502486"/>
                <a:ext cx="490692" cy="360000"/>
                <a:chOff x="5331913" y="3413947"/>
                <a:chExt cx="347143" cy="254684"/>
              </a:xfrm>
            </p:grpSpPr>
            <p:sp>
              <p:nvSpPr>
                <p:cNvPr id="123" name="Google Shape;11770;p81">
                  <a:extLst>
                    <a:ext uri="{FF2B5EF4-FFF2-40B4-BE49-F238E27FC236}">
                      <a16:creationId xmlns:a16="http://schemas.microsoft.com/office/drawing/2014/main" id="{BCF9EA56-8681-8AB7-3367-2791B3EB298F}"/>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771;p81">
                  <a:extLst>
                    <a:ext uri="{FF2B5EF4-FFF2-40B4-BE49-F238E27FC236}">
                      <a16:creationId xmlns:a16="http://schemas.microsoft.com/office/drawing/2014/main" id="{4EDA3E75-FC4D-7A95-3B8B-00CCC63455C6}"/>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1772;p81">
                  <a:extLst>
                    <a:ext uri="{FF2B5EF4-FFF2-40B4-BE49-F238E27FC236}">
                      <a16:creationId xmlns:a16="http://schemas.microsoft.com/office/drawing/2014/main" id="{6B77760A-201B-23FE-E1B6-BCB3FAB8A159}"/>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773;p81">
                  <a:extLst>
                    <a:ext uri="{FF2B5EF4-FFF2-40B4-BE49-F238E27FC236}">
                      <a16:creationId xmlns:a16="http://schemas.microsoft.com/office/drawing/2014/main" id="{F7CF83F3-8A76-F9F5-5A3F-425DBC05193C}"/>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774;p81">
                  <a:extLst>
                    <a:ext uri="{FF2B5EF4-FFF2-40B4-BE49-F238E27FC236}">
                      <a16:creationId xmlns:a16="http://schemas.microsoft.com/office/drawing/2014/main" id="{47AAD95C-3FC9-95C3-8E23-4903E322CF34}"/>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775;p81">
                  <a:extLst>
                    <a:ext uri="{FF2B5EF4-FFF2-40B4-BE49-F238E27FC236}">
                      <a16:creationId xmlns:a16="http://schemas.microsoft.com/office/drawing/2014/main" id="{80664BF6-2E80-7E03-17BC-D1D0CAA70D86}"/>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Action Button: Go Forward or Next 121">
                <a:hlinkClick r:id="rId3" action="ppaction://hlinksldjump" highlightClick="1"/>
                <a:extLst>
                  <a:ext uri="{FF2B5EF4-FFF2-40B4-BE49-F238E27FC236}">
                    <a16:creationId xmlns:a16="http://schemas.microsoft.com/office/drawing/2014/main" id="{C05E4B2B-932F-0572-28DA-E95677027212}"/>
                  </a:ext>
                </a:extLst>
              </p:cNvPr>
              <p:cNvSpPr/>
              <p:nvPr/>
            </p:nvSpPr>
            <p:spPr>
              <a:xfrm>
                <a:off x="140111" y="3481334"/>
                <a:ext cx="490692" cy="3949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8" name="Group 67">
              <a:extLst>
                <a:ext uri="{FF2B5EF4-FFF2-40B4-BE49-F238E27FC236}">
                  <a16:creationId xmlns:a16="http://schemas.microsoft.com/office/drawing/2014/main" id="{47D22B85-41F2-AD97-64B1-8A9CA215B3A8}"/>
                </a:ext>
              </a:extLst>
            </p:cNvPr>
            <p:cNvGrpSpPr/>
            <p:nvPr/>
          </p:nvGrpSpPr>
          <p:grpSpPr>
            <a:xfrm>
              <a:off x="132005" y="2651367"/>
              <a:ext cx="407309" cy="460104"/>
              <a:chOff x="140111" y="2856728"/>
              <a:chExt cx="407309" cy="460104"/>
            </a:xfrm>
          </p:grpSpPr>
          <p:grpSp>
            <p:nvGrpSpPr>
              <p:cNvPr id="108" name="Google Shape;13395;p83">
                <a:extLst>
                  <a:ext uri="{FF2B5EF4-FFF2-40B4-BE49-F238E27FC236}">
                    <a16:creationId xmlns:a16="http://schemas.microsoft.com/office/drawing/2014/main" id="{EB693869-5BA6-B6E2-1339-C01366893BAD}"/>
                  </a:ext>
                </a:extLst>
              </p:cNvPr>
              <p:cNvGrpSpPr/>
              <p:nvPr/>
            </p:nvGrpSpPr>
            <p:grpSpPr>
              <a:xfrm>
                <a:off x="140111" y="2856728"/>
                <a:ext cx="407309" cy="455198"/>
                <a:chOff x="1768821" y="3361108"/>
                <a:chExt cx="278739" cy="339073"/>
              </a:xfrm>
              <a:solidFill>
                <a:schemeClr val="accent3"/>
              </a:solidFill>
            </p:grpSpPr>
            <p:sp>
              <p:nvSpPr>
                <p:cNvPr id="110" name="Google Shape;13396;p83">
                  <a:extLst>
                    <a:ext uri="{FF2B5EF4-FFF2-40B4-BE49-F238E27FC236}">
                      <a16:creationId xmlns:a16="http://schemas.microsoft.com/office/drawing/2014/main" id="{AD9ECBEF-4439-C06B-C276-33F1F3B8485B}"/>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397;p83">
                  <a:extLst>
                    <a:ext uri="{FF2B5EF4-FFF2-40B4-BE49-F238E27FC236}">
                      <a16:creationId xmlns:a16="http://schemas.microsoft.com/office/drawing/2014/main" id="{78380BCA-7071-B8F5-C5F9-C944A5DF8789}"/>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398;p83">
                  <a:extLst>
                    <a:ext uri="{FF2B5EF4-FFF2-40B4-BE49-F238E27FC236}">
                      <a16:creationId xmlns:a16="http://schemas.microsoft.com/office/drawing/2014/main" id="{EE29052A-6549-89C8-73B4-B547B13252D8}"/>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3399;p83">
                  <a:extLst>
                    <a:ext uri="{FF2B5EF4-FFF2-40B4-BE49-F238E27FC236}">
                      <a16:creationId xmlns:a16="http://schemas.microsoft.com/office/drawing/2014/main" id="{EFA89A6A-4F86-4509-FC66-6BDF9683398F}"/>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00;p83">
                  <a:extLst>
                    <a:ext uri="{FF2B5EF4-FFF2-40B4-BE49-F238E27FC236}">
                      <a16:creationId xmlns:a16="http://schemas.microsoft.com/office/drawing/2014/main" id="{883734A6-5B07-FF81-8F07-11C55D2AECEF}"/>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01;p83">
                  <a:extLst>
                    <a:ext uri="{FF2B5EF4-FFF2-40B4-BE49-F238E27FC236}">
                      <a16:creationId xmlns:a16="http://schemas.microsoft.com/office/drawing/2014/main" id="{23AEFE5F-0ADD-7679-6AE0-CD9A60C4E539}"/>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3402;p83">
                  <a:extLst>
                    <a:ext uri="{FF2B5EF4-FFF2-40B4-BE49-F238E27FC236}">
                      <a16:creationId xmlns:a16="http://schemas.microsoft.com/office/drawing/2014/main" id="{2F2DECF1-B17E-32F7-A755-10CA88859F02}"/>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03;p83">
                  <a:extLst>
                    <a:ext uri="{FF2B5EF4-FFF2-40B4-BE49-F238E27FC236}">
                      <a16:creationId xmlns:a16="http://schemas.microsoft.com/office/drawing/2014/main" id="{A112ED33-34E5-9D30-14FF-F9937AE83621}"/>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04;p83">
                  <a:extLst>
                    <a:ext uri="{FF2B5EF4-FFF2-40B4-BE49-F238E27FC236}">
                      <a16:creationId xmlns:a16="http://schemas.microsoft.com/office/drawing/2014/main" id="{F4F11C95-83E5-F7E8-AA4D-2336A2854189}"/>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05;p83">
                  <a:extLst>
                    <a:ext uri="{FF2B5EF4-FFF2-40B4-BE49-F238E27FC236}">
                      <a16:creationId xmlns:a16="http://schemas.microsoft.com/office/drawing/2014/main" id="{2F215781-2609-6DD8-7D3D-3B17550061F6}"/>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406;p83">
                  <a:extLst>
                    <a:ext uri="{FF2B5EF4-FFF2-40B4-BE49-F238E27FC236}">
                      <a16:creationId xmlns:a16="http://schemas.microsoft.com/office/drawing/2014/main" id="{3D634049-A962-E4C8-8CA2-BFD915651E8D}"/>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Action Button: Go Forward or Next 108">
                <a:hlinkClick r:id="rId4" action="ppaction://hlinksldjump" highlightClick="1"/>
                <a:extLst>
                  <a:ext uri="{FF2B5EF4-FFF2-40B4-BE49-F238E27FC236}">
                    <a16:creationId xmlns:a16="http://schemas.microsoft.com/office/drawing/2014/main" id="{CE93F3D9-02C5-6F3D-4458-D46B43C443DB}"/>
                  </a:ext>
                </a:extLst>
              </p:cNvPr>
              <p:cNvSpPr/>
              <p:nvPr/>
            </p:nvSpPr>
            <p:spPr>
              <a:xfrm>
                <a:off x="140111" y="2866110"/>
                <a:ext cx="407309" cy="4507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9" name="Group 68">
              <a:extLst>
                <a:ext uri="{FF2B5EF4-FFF2-40B4-BE49-F238E27FC236}">
                  <a16:creationId xmlns:a16="http://schemas.microsoft.com/office/drawing/2014/main" id="{19DE1FC1-35DC-51E3-90D4-FE8CEE3FED01}"/>
                </a:ext>
              </a:extLst>
            </p:cNvPr>
            <p:cNvGrpSpPr/>
            <p:nvPr/>
          </p:nvGrpSpPr>
          <p:grpSpPr>
            <a:xfrm>
              <a:off x="98741" y="2023115"/>
              <a:ext cx="455654" cy="448351"/>
              <a:chOff x="98741" y="2023115"/>
              <a:chExt cx="455654" cy="448351"/>
            </a:xfrm>
          </p:grpSpPr>
          <p:sp>
            <p:nvSpPr>
              <p:cNvPr id="70" name="Action Button: Go Forward or Next 69">
                <a:hlinkClick r:id="rId5" action="ppaction://hlinksldjump" highlightClick="1"/>
                <a:extLst>
                  <a:ext uri="{FF2B5EF4-FFF2-40B4-BE49-F238E27FC236}">
                    <a16:creationId xmlns:a16="http://schemas.microsoft.com/office/drawing/2014/main" id="{8F69F5DC-0F74-07B8-9EF9-374FAEDB09C7}"/>
                  </a:ext>
                </a:extLst>
              </p:cNvPr>
              <p:cNvSpPr/>
              <p:nvPr/>
            </p:nvSpPr>
            <p:spPr>
              <a:xfrm>
                <a:off x="135215" y="2023115"/>
                <a:ext cx="379503" cy="407937"/>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1" name="Google Shape;12296;p82">
                <a:extLst>
                  <a:ext uri="{FF2B5EF4-FFF2-40B4-BE49-F238E27FC236}">
                    <a16:creationId xmlns:a16="http://schemas.microsoft.com/office/drawing/2014/main" id="{038B34C8-868F-C48D-0405-85068A34FDFB}"/>
                  </a:ext>
                </a:extLst>
              </p:cNvPr>
              <p:cNvGrpSpPr/>
              <p:nvPr/>
            </p:nvGrpSpPr>
            <p:grpSpPr>
              <a:xfrm>
                <a:off x="98741" y="2033873"/>
                <a:ext cx="455654" cy="437593"/>
                <a:chOff x="3527780" y="2885263"/>
                <a:chExt cx="347435" cy="345534"/>
              </a:xfrm>
              <a:solidFill>
                <a:schemeClr val="accent5"/>
              </a:solidFill>
            </p:grpSpPr>
            <p:sp>
              <p:nvSpPr>
                <p:cNvPr id="72" name="Google Shape;12297;p82">
                  <a:extLst>
                    <a:ext uri="{FF2B5EF4-FFF2-40B4-BE49-F238E27FC236}">
                      <a16:creationId xmlns:a16="http://schemas.microsoft.com/office/drawing/2014/main" id="{4E9EB621-EB3D-2241-46EA-93323306B229}"/>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298;p82">
                  <a:extLst>
                    <a:ext uri="{FF2B5EF4-FFF2-40B4-BE49-F238E27FC236}">
                      <a16:creationId xmlns:a16="http://schemas.microsoft.com/office/drawing/2014/main" id="{3F3AAB50-38F5-086E-CB95-A9FAA642D361}"/>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299;p82">
                  <a:extLst>
                    <a:ext uri="{FF2B5EF4-FFF2-40B4-BE49-F238E27FC236}">
                      <a16:creationId xmlns:a16="http://schemas.microsoft.com/office/drawing/2014/main" id="{228A364B-6280-4BAD-9892-AE66662CE97D}"/>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300;p82">
                  <a:extLst>
                    <a:ext uri="{FF2B5EF4-FFF2-40B4-BE49-F238E27FC236}">
                      <a16:creationId xmlns:a16="http://schemas.microsoft.com/office/drawing/2014/main" id="{9011F125-8BB3-9EEC-8550-3F2B6F39F93E}"/>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301;p82">
                  <a:extLst>
                    <a:ext uri="{FF2B5EF4-FFF2-40B4-BE49-F238E27FC236}">
                      <a16:creationId xmlns:a16="http://schemas.microsoft.com/office/drawing/2014/main" id="{985FF0D5-399D-EEF1-551C-2324052BD78C}"/>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302;p82">
                  <a:extLst>
                    <a:ext uri="{FF2B5EF4-FFF2-40B4-BE49-F238E27FC236}">
                      <a16:creationId xmlns:a16="http://schemas.microsoft.com/office/drawing/2014/main" id="{B78282F1-A64D-86AA-444F-FF2ECB932D59}"/>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303;p82">
                  <a:extLst>
                    <a:ext uri="{FF2B5EF4-FFF2-40B4-BE49-F238E27FC236}">
                      <a16:creationId xmlns:a16="http://schemas.microsoft.com/office/drawing/2014/main" id="{C5DBA66B-0134-0CF4-8A1B-C6CE70831568}"/>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304;p82">
                  <a:extLst>
                    <a:ext uri="{FF2B5EF4-FFF2-40B4-BE49-F238E27FC236}">
                      <a16:creationId xmlns:a16="http://schemas.microsoft.com/office/drawing/2014/main" id="{AEB4AAFF-CF69-F30F-EF16-47C1A8A8FB78}"/>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305;p82">
                  <a:extLst>
                    <a:ext uri="{FF2B5EF4-FFF2-40B4-BE49-F238E27FC236}">
                      <a16:creationId xmlns:a16="http://schemas.microsoft.com/office/drawing/2014/main" id="{83F12CEE-5637-50F9-4F2C-49C461837212}"/>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306;p82">
                  <a:extLst>
                    <a:ext uri="{FF2B5EF4-FFF2-40B4-BE49-F238E27FC236}">
                      <a16:creationId xmlns:a16="http://schemas.microsoft.com/office/drawing/2014/main" id="{B2DEA600-926F-6147-CC2C-747D96CD0596}"/>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307;p82">
                  <a:extLst>
                    <a:ext uri="{FF2B5EF4-FFF2-40B4-BE49-F238E27FC236}">
                      <a16:creationId xmlns:a16="http://schemas.microsoft.com/office/drawing/2014/main" id="{6864B225-FB1F-FD68-D90A-F60E120AA6ED}"/>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308;p82">
                  <a:extLst>
                    <a:ext uri="{FF2B5EF4-FFF2-40B4-BE49-F238E27FC236}">
                      <a16:creationId xmlns:a16="http://schemas.microsoft.com/office/drawing/2014/main" id="{66D40FD7-209B-89E6-55A3-9D871966A6CC}"/>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309;p82">
                  <a:extLst>
                    <a:ext uri="{FF2B5EF4-FFF2-40B4-BE49-F238E27FC236}">
                      <a16:creationId xmlns:a16="http://schemas.microsoft.com/office/drawing/2014/main" id="{6CBDDC62-9CD7-6809-9BEF-B793688263D8}"/>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310;p82">
                  <a:extLst>
                    <a:ext uri="{FF2B5EF4-FFF2-40B4-BE49-F238E27FC236}">
                      <a16:creationId xmlns:a16="http://schemas.microsoft.com/office/drawing/2014/main" id="{EB8AA979-A195-060A-4B88-AF51E9114A4C}"/>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311;p82">
                  <a:extLst>
                    <a:ext uri="{FF2B5EF4-FFF2-40B4-BE49-F238E27FC236}">
                      <a16:creationId xmlns:a16="http://schemas.microsoft.com/office/drawing/2014/main" id="{E81591D9-DEFA-D74E-8C81-A7F4460904BC}"/>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312;p82">
                  <a:extLst>
                    <a:ext uri="{FF2B5EF4-FFF2-40B4-BE49-F238E27FC236}">
                      <a16:creationId xmlns:a16="http://schemas.microsoft.com/office/drawing/2014/main" id="{0B61A53B-233E-483D-1D0E-7A8BD416A20A}"/>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313;p82">
                  <a:extLst>
                    <a:ext uri="{FF2B5EF4-FFF2-40B4-BE49-F238E27FC236}">
                      <a16:creationId xmlns:a16="http://schemas.microsoft.com/office/drawing/2014/main" id="{CDE4971E-5C23-B432-5DD1-B832CF93373B}"/>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314;p82">
                  <a:extLst>
                    <a:ext uri="{FF2B5EF4-FFF2-40B4-BE49-F238E27FC236}">
                      <a16:creationId xmlns:a16="http://schemas.microsoft.com/office/drawing/2014/main" id="{79E75518-C263-C11D-ED29-A6B7A139896D}"/>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315;p82">
                  <a:extLst>
                    <a:ext uri="{FF2B5EF4-FFF2-40B4-BE49-F238E27FC236}">
                      <a16:creationId xmlns:a16="http://schemas.microsoft.com/office/drawing/2014/main" id="{67B2B589-FD5E-84CB-0F7D-8D91A9B1995C}"/>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316;p82">
                  <a:extLst>
                    <a:ext uri="{FF2B5EF4-FFF2-40B4-BE49-F238E27FC236}">
                      <a16:creationId xmlns:a16="http://schemas.microsoft.com/office/drawing/2014/main" id="{CC1D7427-63AE-5CF4-0223-9FD943E67A09}"/>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317;p82">
                  <a:extLst>
                    <a:ext uri="{FF2B5EF4-FFF2-40B4-BE49-F238E27FC236}">
                      <a16:creationId xmlns:a16="http://schemas.microsoft.com/office/drawing/2014/main" id="{2943E3B4-0B1A-3721-BB99-BECD306E517C}"/>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318;p82">
                  <a:extLst>
                    <a:ext uri="{FF2B5EF4-FFF2-40B4-BE49-F238E27FC236}">
                      <a16:creationId xmlns:a16="http://schemas.microsoft.com/office/drawing/2014/main" id="{DC84C3FC-01A2-B453-B710-5AB3DA656E39}"/>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319;p82">
                  <a:extLst>
                    <a:ext uri="{FF2B5EF4-FFF2-40B4-BE49-F238E27FC236}">
                      <a16:creationId xmlns:a16="http://schemas.microsoft.com/office/drawing/2014/main" id="{08A1928A-03FE-AD28-794F-DCBBF1E5EDE3}"/>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0" name="TextBox 139">
            <a:extLst>
              <a:ext uri="{FF2B5EF4-FFF2-40B4-BE49-F238E27FC236}">
                <a16:creationId xmlns:a16="http://schemas.microsoft.com/office/drawing/2014/main" id="{2A9250CA-F096-9DB2-D8D0-253BA4B37917}"/>
              </a:ext>
            </a:extLst>
          </p:cNvPr>
          <p:cNvSpPr txBox="1"/>
          <p:nvPr/>
        </p:nvSpPr>
        <p:spPr>
          <a:xfrm>
            <a:off x="911748" y="182185"/>
            <a:ext cx="7258050" cy="707886"/>
          </a:xfrm>
          <a:prstGeom prst="rect">
            <a:avLst/>
          </a:prstGeom>
          <a:noFill/>
        </p:spPr>
        <p:txBody>
          <a:bodyPr wrap="square" rtlCol="0">
            <a:spAutoFit/>
          </a:bodyPr>
          <a:lstStyle/>
          <a:p>
            <a:r>
              <a:rPr lang="en-GB" sz="4000" b="1" dirty="0">
                <a:solidFill>
                  <a:schemeClr val="accent1">
                    <a:lumMod val="75000"/>
                  </a:schemeClr>
                </a:solidFill>
                <a:latin typeface="Calibri" panose="020F0502020204030204" pitchFamily="34" charset="0"/>
                <a:cs typeface="Calibri" panose="020F0502020204030204" pitchFamily="34" charset="0"/>
              </a:rPr>
              <a:t>Key Features:</a:t>
            </a:r>
            <a:endParaRPr lang="en-IN" sz="4000" b="1" dirty="0">
              <a:solidFill>
                <a:schemeClr val="accent1">
                  <a:lumMod val="75000"/>
                </a:schemeClr>
              </a:solidFill>
              <a:latin typeface="Calibri" panose="020F0502020204030204" pitchFamily="34" charset="0"/>
              <a:cs typeface="Calibri" panose="020F0502020204030204" pitchFamily="34" charset="0"/>
            </a:endParaRPr>
          </a:p>
        </p:txBody>
      </p:sp>
      <p:cxnSp>
        <p:nvCxnSpPr>
          <p:cNvPr id="141" name="Straight Connector 140">
            <a:extLst>
              <a:ext uri="{FF2B5EF4-FFF2-40B4-BE49-F238E27FC236}">
                <a16:creationId xmlns:a16="http://schemas.microsoft.com/office/drawing/2014/main" id="{FD7E4B20-A2DD-E04A-E288-1ABC491474FD}"/>
              </a:ext>
            </a:extLst>
          </p:cNvPr>
          <p:cNvCxnSpPr>
            <a:cxnSpLocks/>
          </p:cNvCxnSpPr>
          <p:nvPr/>
        </p:nvCxnSpPr>
        <p:spPr>
          <a:xfrm>
            <a:off x="1007766" y="759125"/>
            <a:ext cx="28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A70BA405-168E-3E18-FD2B-5CA38D9E7650}"/>
              </a:ext>
            </a:extLst>
          </p:cNvPr>
          <p:cNvGrpSpPr/>
          <p:nvPr/>
        </p:nvGrpSpPr>
        <p:grpSpPr>
          <a:xfrm>
            <a:off x="254115" y="191943"/>
            <a:ext cx="681118" cy="761203"/>
            <a:chOff x="376035" y="3798743"/>
            <a:chExt cx="681118" cy="761203"/>
          </a:xfrm>
        </p:grpSpPr>
        <p:sp>
          <p:nvSpPr>
            <p:cNvPr id="142" name="Google Shape;13396;p83">
              <a:extLst>
                <a:ext uri="{FF2B5EF4-FFF2-40B4-BE49-F238E27FC236}">
                  <a16:creationId xmlns:a16="http://schemas.microsoft.com/office/drawing/2014/main" id="{27090AE7-4C6D-2C64-3C9B-9D91E1C6B76E}"/>
                </a:ext>
              </a:extLst>
            </p:cNvPr>
            <p:cNvSpPr/>
            <p:nvPr/>
          </p:nvSpPr>
          <p:spPr>
            <a:xfrm>
              <a:off x="414040" y="4222220"/>
              <a:ext cx="78727" cy="48410"/>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397;p83">
              <a:extLst>
                <a:ext uri="{FF2B5EF4-FFF2-40B4-BE49-F238E27FC236}">
                  <a16:creationId xmlns:a16="http://schemas.microsoft.com/office/drawing/2014/main" id="{55321967-F135-54FD-CEA7-EE815F30C42F}"/>
                </a:ext>
              </a:extLst>
            </p:cNvPr>
            <p:cNvSpPr/>
            <p:nvPr/>
          </p:nvSpPr>
          <p:spPr>
            <a:xfrm>
              <a:off x="936846" y="4226504"/>
              <a:ext cx="78727" cy="48338"/>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398;p83">
              <a:extLst>
                <a:ext uri="{FF2B5EF4-FFF2-40B4-BE49-F238E27FC236}">
                  <a16:creationId xmlns:a16="http://schemas.microsoft.com/office/drawing/2014/main" id="{CA4DE0B9-1EF1-418D-FFC2-40595333BD07}"/>
                </a:ext>
              </a:extLst>
            </p:cNvPr>
            <p:cNvSpPr/>
            <p:nvPr/>
          </p:nvSpPr>
          <p:spPr>
            <a:xfrm>
              <a:off x="515773" y="4035080"/>
              <a:ext cx="347087" cy="524866"/>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3399;p83">
              <a:extLst>
                <a:ext uri="{FF2B5EF4-FFF2-40B4-BE49-F238E27FC236}">
                  <a16:creationId xmlns:a16="http://schemas.microsoft.com/office/drawing/2014/main" id="{D3C3D4CC-5F08-C8B3-3E73-D5BAB75CF8CA}"/>
                </a:ext>
              </a:extLst>
            </p:cNvPr>
            <p:cNvSpPr/>
            <p:nvPr/>
          </p:nvSpPr>
          <p:spPr>
            <a:xfrm>
              <a:off x="501937" y="3907843"/>
              <a:ext cx="434054" cy="323802"/>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400;p83">
              <a:extLst>
                <a:ext uri="{FF2B5EF4-FFF2-40B4-BE49-F238E27FC236}">
                  <a16:creationId xmlns:a16="http://schemas.microsoft.com/office/drawing/2014/main" id="{35445B4F-C0BE-5ED3-A5F3-57D63C4EFB24}"/>
                </a:ext>
              </a:extLst>
            </p:cNvPr>
            <p:cNvSpPr/>
            <p:nvPr/>
          </p:nvSpPr>
          <p:spPr>
            <a:xfrm>
              <a:off x="707346" y="3798743"/>
              <a:ext cx="25025" cy="74043"/>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401;p83">
              <a:extLst>
                <a:ext uri="{FF2B5EF4-FFF2-40B4-BE49-F238E27FC236}">
                  <a16:creationId xmlns:a16="http://schemas.microsoft.com/office/drawing/2014/main" id="{4CEA0648-41E8-3D50-F3D5-AFC490BC3379}"/>
                </a:ext>
              </a:extLst>
            </p:cNvPr>
            <p:cNvSpPr/>
            <p:nvPr/>
          </p:nvSpPr>
          <p:spPr>
            <a:xfrm>
              <a:off x="540798" y="3837156"/>
              <a:ext cx="57434" cy="6704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3402;p83">
              <a:extLst>
                <a:ext uri="{FF2B5EF4-FFF2-40B4-BE49-F238E27FC236}">
                  <a16:creationId xmlns:a16="http://schemas.microsoft.com/office/drawing/2014/main" id="{C8007696-5190-57CD-E30A-D416AD6279EC}"/>
                </a:ext>
              </a:extLst>
            </p:cNvPr>
            <p:cNvSpPr/>
            <p:nvPr/>
          </p:nvSpPr>
          <p:spPr>
            <a:xfrm>
              <a:off x="420491" y="3946829"/>
              <a:ext cx="75929" cy="48695"/>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403;p83">
              <a:extLst>
                <a:ext uri="{FF2B5EF4-FFF2-40B4-BE49-F238E27FC236}">
                  <a16:creationId xmlns:a16="http://schemas.microsoft.com/office/drawing/2014/main" id="{FB64FFFF-A324-88D9-3131-4977DA653062}"/>
                </a:ext>
              </a:extLst>
            </p:cNvPr>
            <p:cNvSpPr/>
            <p:nvPr/>
          </p:nvSpPr>
          <p:spPr>
            <a:xfrm>
              <a:off x="376035" y="4097125"/>
              <a:ext cx="81525" cy="23848"/>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404;p83">
              <a:extLst>
                <a:ext uri="{FF2B5EF4-FFF2-40B4-BE49-F238E27FC236}">
                  <a16:creationId xmlns:a16="http://schemas.microsoft.com/office/drawing/2014/main" id="{FA427FBE-D4BA-B3FC-0412-74C78CE299F2}"/>
                </a:ext>
              </a:extLst>
            </p:cNvPr>
            <p:cNvSpPr/>
            <p:nvPr/>
          </p:nvSpPr>
          <p:spPr>
            <a:xfrm>
              <a:off x="976637" y="4101411"/>
              <a:ext cx="80516" cy="23848"/>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405;p83">
              <a:extLst>
                <a:ext uri="{FF2B5EF4-FFF2-40B4-BE49-F238E27FC236}">
                  <a16:creationId xmlns:a16="http://schemas.microsoft.com/office/drawing/2014/main" id="{2A070038-5A06-44AF-F10E-5BA2C153A730}"/>
                </a:ext>
              </a:extLst>
            </p:cNvPr>
            <p:cNvSpPr/>
            <p:nvPr/>
          </p:nvSpPr>
          <p:spPr>
            <a:xfrm>
              <a:off x="939566" y="3951040"/>
              <a:ext cx="76007" cy="49124"/>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406;p83">
              <a:extLst>
                <a:ext uri="{FF2B5EF4-FFF2-40B4-BE49-F238E27FC236}">
                  <a16:creationId xmlns:a16="http://schemas.microsoft.com/office/drawing/2014/main" id="{D703001D-DCEC-7C1F-FA91-A6E49516A4C4}"/>
                </a:ext>
              </a:extLst>
            </p:cNvPr>
            <p:cNvSpPr/>
            <p:nvPr/>
          </p:nvSpPr>
          <p:spPr>
            <a:xfrm>
              <a:off x="838688" y="3839513"/>
              <a:ext cx="58443" cy="66403"/>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2980;p83">
            <a:extLst>
              <a:ext uri="{FF2B5EF4-FFF2-40B4-BE49-F238E27FC236}">
                <a16:creationId xmlns:a16="http://schemas.microsoft.com/office/drawing/2014/main" id="{C6BFD4FA-2419-6FFC-B5DE-1C15B2680542}"/>
              </a:ext>
            </a:extLst>
          </p:cNvPr>
          <p:cNvGrpSpPr>
            <a:grpSpLocks noChangeAspect="1"/>
          </p:cNvGrpSpPr>
          <p:nvPr/>
        </p:nvGrpSpPr>
        <p:grpSpPr>
          <a:xfrm>
            <a:off x="4457207" y="2095933"/>
            <a:ext cx="576000" cy="753103"/>
            <a:chOff x="1367060" y="2422129"/>
            <a:chExt cx="269261" cy="352050"/>
          </a:xfrm>
          <a:solidFill>
            <a:schemeClr val="tx1"/>
          </a:solidFill>
        </p:grpSpPr>
        <p:sp>
          <p:nvSpPr>
            <p:cNvPr id="3" name="Google Shape;12981;p83">
              <a:extLst>
                <a:ext uri="{FF2B5EF4-FFF2-40B4-BE49-F238E27FC236}">
                  <a16:creationId xmlns:a16="http://schemas.microsoft.com/office/drawing/2014/main" id="{5F016888-66D8-CF8D-84E3-D0369AD96688}"/>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982;p83">
              <a:extLst>
                <a:ext uri="{FF2B5EF4-FFF2-40B4-BE49-F238E27FC236}">
                  <a16:creationId xmlns:a16="http://schemas.microsoft.com/office/drawing/2014/main" id="{513F8F20-E9FC-9F7F-C2AC-C7711307393C}"/>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983;p83">
              <a:extLst>
                <a:ext uri="{FF2B5EF4-FFF2-40B4-BE49-F238E27FC236}">
                  <a16:creationId xmlns:a16="http://schemas.microsoft.com/office/drawing/2014/main" id="{8D44E838-3C5A-4C24-E784-D0536A3F8560}"/>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84;p83">
              <a:extLst>
                <a:ext uri="{FF2B5EF4-FFF2-40B4-BE49-F238E27FC236}">
                  <a16:creationId xmlns:a16="http://schemas.microsoft.com/office/drawing/2014/main" id="{580B6105-B586-7107-2CD9-32D12740F1E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985;p83">
              <a:extLst>
                <a:ext uri="{FF2B5EF4-FFF2-40B4-BE49-F238E27FC236}">
                  <a16:creationId xmlns:a16="http://schemas.microsoft.com/office/drawing/2014/main" id="{0A2C8668-1D77-BA11-AA13-22E1323EA9B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86;p83">
              <a:extLst>
                <a:ext uri="{FF2B5EF4-FFF2-40B4-BE49-F238E27FC236}">
                  <a16:creationId xmlns:a16="http://schemas.microsoft.com/office/drawing/2014/main" id="{489CAEF1-3ED5-CCD5-3D84-86BD71CBD4B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87;p83">
              <a:extLst>
                <a:ext uri="{FF2B5EF4-FFF2-40B4-BE49-F238E27FC236}">
                  <a16:creationId xmlns:a16="http://schemas.microsoft.com/office/drawing/2014/main" id="{175C597A-A953-34C4-13B0-EB95BE06C164}"/>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988;p83">
              <a:extLst>
                <a:ext uri="{FF2B5EF4-FFF2-40B4-BE49-F238E27FC236}">
                  <a16:creationId xmlns:a16="http://schemas.microsoft.com/office/drawing/2014/main" id="{7B23CDB1-C05C-B6CD-DC04-A62F29039076}"/>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89;p83">
              <a:extLst>
                <a:ext uri="{FF2B5EF4-FFF2-40B4-BE49-F238E27FC236}">
                  <a16:creationId xmlns:a16="http://schemas.microsoft.com/office/drawing/2014/main" id="{B60C03C3-6441-DDE5-7A0A-823DC7D22BBD}"/>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90;p83">
              <a:extLst>
                <a:ext uri="{FF2B5EF4-FFF2-40B4-BE49-F238E27FC236}">
                  <a16:creationId xmlns:a16="http://schemas.microsoft.com/office/drawing/2014/main" id="{FE7C771D-BBFB-F0AF-836D-3E41EC51C81E}"/>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91;p83">
              <a:extLst>
                <a:ext uri="{FF2B5EF4-FFF2-40B4-BE49-F238E27FC236}">
                  <a16:creationId xmlns:a16="http://schemas.microsoft.com/office/drawing/2014/main" id="{3EEFC8BE-DB5C-6916-50A9-54A09D213ADB}"/>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92;p83">
              <a:extLst>
                <a:ext uri="{FF2B5EF4-FFF2-40B4-BE49-F238E27FC236}">
                  <a16:creationId xmlns:a16="http://schemas.microsoft.com/office/drawing/2014/main" id="{A1867591-54D4-052A-2AF3-73206D93153B}"/>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93;p83">
              <a:extLst>
                <a:ext uri="{FF2B5EF4-FFF2-40B4-BE49-F238E27FC236}">
                  <a16:creationId xmlns:a16="http://schemas.microsoft.com/office/drawing/2014/main" id="{E5808303-31B4-3712-62E3-44CAF2E47DA8}"/>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94;p83">
              <a:extLst>
                <a:ext uri="{FF2B5EF4-FFF2-40B4-BE49-F238E27FC236}">
                  <a16:creationId xmlns:a16="http://schemas.microsoft.com/office/drawing/2014/main" id="{5E3CCCBB-179B-D3FD-6F3C-DEB3637BE60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2969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3471411" y="4734408"/>
            <a:ext cx="7593157" cy="3531700"/>
            <a:chOff x="-1552360" y="2448098"/>
            <a:chExt cx="7593157" cy="3898137"/>
          </a:xfrm>
          <a:effectLst>
            <a:outerShdw blurRad="50800" dist="38100" dir="2700000" algn="tl" rotWithShape="0">
              <a:prstClr val="black">
                <a:alpha val="40000"/>
              </a:prstClr>
            </a:outerShdw>
          </a:effectLst>
        </p:grpSpPr>
        <p:sp>
          <p:nvSpPr>
            <p:cNvPr id="142" name="Rounded Rectangle 141"/>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ounded Rectangle 140"/>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3">
            <a:extLst>
              <a:ext uri="{FF2B5EF4-FFF2-40B4-BE49-F238E27FC236}">
                <a16:creationId xmlns:a16="http://schemas.microsoft.com/office/drawing/2014/main" id="{A0A75BBB-E709-5A1F-D570-C494D98FA660}"/>
              </a:ext>
            </a:extLst>
          </p:cNvPr>
          <p:cNvGrpSpPr/>
          <p:nvPr/>
        </p:nvGrpSpPr>
        <p:grpSpPr>
          <a:xfrm>
            <a:off x="1473526" y="1758639"/>
            <a:ext cx="6885117" cy="3908762"/>
            <a:chOff x="745365" y="1397176"/>
            <a:chExt cx="4943864" cy="2682002"/>
          </a:xfrm>
        </p:grpSpPr>
        <p:sp>
          <p:nvSpPr>
            <p:cNvPr id="5" name="TextBox 4">
              <a:extLst>
                <a:ext uri="{FF2B5EF4-FFF2-40B4-BE49-F238E27FC236}">
                  <a16:creationId xmlns:a16="http://schemas.microsoft.com/office/drawing/2014/main" id="{1CC249FC-1C3B-FF83-5346-AE43744B6E95}"/>
                </a:ext>
              </a:extLst>
            </p:cNvPr>
            <p:cNvSpPr txBox="1"/>
            <p:nvPr/>
          </p:nvSpPr>
          <p:spPr>
            <a:xfrm>
              <a:off x="745365" y="1397176"/>
              <a:ext cx="2286593" cy="2639766"/>
            </a:xfrm>
            <a:prstGeom prst="rect">
              <a:avLst/>
            </a:prstGeom>
            <a:noFill/>
          </p:spPr>
          <p:txBody>
            <a:bodyPr wrap="square" numCol="1">
              <a:spAutoFit/>
            </a:bodyPr>
            <a:lstStyle/>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a:solidFill>
                    <a:schemeClr val="accent1">
                      <a:lumMod val="50000"/>
                    </a:schemeClr>
                  </a:solidFill>
                  <a:latin typeface="Montserrat Medium" panose="00000600000000000000" pitchFamily="2" charset="0"/>
                  <a:sym typeface="Montserrat"/>
                </a:rPr>
                <a:t>Syed Masood S </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kumimoji="0" lang="en" sz="2000" b="1" i="0" u="none" strike="noStrike" kern="0" cap="none" spc="0" normalizeH="0" baseline="0" noProof="0" dirty="0">
                  <a:ln>
                    <a:noFill/>
                  </a:ln>
                  <a:effectLst/>
                  <a:uLnTx/>
                  <a:uFillTx/>
                  <a:latin typeface="Montserrat" panose="00000500000000000000" pitchFamily="2" charset="0"/>
                  <a:sym typeface="Montserrat ExtraBold"/>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lang="en" sz="2400" dirty="0">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err="1">
                  <a:solidFill>
                    <a:schemeClr val="accent1">
                      <a:lumMod val="50000"/>
                    </a:schemeClr>
                  </a:solidFill>
                  <a:latin typeface="Montserrat Medium" panose="00000600000000000000" pitchFamily="2" charset="0"/>
                  <a:sym typeface="Montserrat"/>
                </a:rPr>
                <a:t>Suryaa</a:t>
              </a:r>
              <a:r>
                <a:rPr lang="en-IN" sz="2400" b="1" u="sng" dirty="0">
                  <a:solidFill>
                    <a:schemeClr val="accent1">
                      <a:lumMod val="50000"/>
                    </a:schemeClr>
                  </a:solidFill>
                  <a:latin typeface="Montserrat Medium" panose="00000600000000000000" pitchFamily="2" charset="0"/>
                  <a:sym typeface="Montserrat"/>
                </a:rPr>
                <a:t> D</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kumimoji="0" lang="en" sz="2000" b="1" i="0" u="none" strike="noStrike" kern="0" cap="none" spc="0" normalizeH="0" baseline="0" noProof="0" dirty="0">
                  <a:ln>
                    <a:noFill/>
                  </a:ln>
                  <a:effectLst/>
                  <a:uLnTx/>
                  <a:uFillTx/>
                  <a:latin typeface="Montserrat" panose="00000500000000000000" pitchFamily="2" charset="0"/>
                  <a:sym typeface="Montserrat ExtraBold"/>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kumimoji="0" lang="en" sz="2400" b="0" i="0" u="sng" strike="noStrike" kern="0" cap="none" spc="0" normalizeH="0" baseline="0" noProof="0" dirty="0">
                <a:ln>
                  <a:noFill/>
                </a:ln>
                <a:effectLst/>
                <a:uLnTx/>
                <a:uFillTx/>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a:solidFill>
                    <a:schemeClr val="accent1">
                      <a:lumMod val="50000"/>
                    </a:schemeClr>
                  </a:solidFill>
                  <a:latin typeface="Montserrat Medium" panose="00000600000000000000" pitchFamily="2" charset="0"/>
                  <a:sym typeface="Montserrat"/>
                </a:rPr>
                <a:t>GoppyKrishna M</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kumimoji="0" lang="en" sz="2000" b="1" i="0" u="none" strike="noStrike" kern="0" cap="none" spc="0" normalizeH="0" baseline="0" noProof="0" dirty="0">
                  <a:ln>
                    <a:noFill/>
                  </a:ln>
                  <a:effectLst/>
                  <a:uLnTx/>
                  <a:uFillTx/>
                  <a:latin typeface="Montserrat" panose="00000500000000000000" pitchFamily="2" charset="0"/>
                  <a:sym typeface="Montserrat ExtraBold"/>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kumimoji="0" lang="en" sz="2400" b="0" i="0" u="none" strike="noStrike" kern="0" cap="none" spc="0" normalizeH="0" baseline="0" noProof="0" dirty="0">
                <a:ln>
                  <a:noFill/>
                </a:ln>
                <a:effectLst/>
                <a:uLnTx/>
                <a:uFillTx/>
                <a:latin typeface="Montserrat" panose="00000500000000000000" pitchFamily="2" charset="0"/>
                <a:sym typeface="Montserrat ExtraBold"/>
              </a:endParaRPr>
            </a:p>
          </p:txBody>
        </p:sp>
        <p:sp>
          <p:nvSpPr>
            <p:cNvPr id="6" name="TextBox 5">
              <a:extLst>
                <a:ext uri="{FF2B5EF4-FFF2-40B4-BE49-F238E27FC236}">
                  <a16:creationId xmlns:a16="http://schemas.microsoft.com/office/drawing/2014/main" id="{BFE086B0-47C3-B1DC-77AE-E13CABEBF9F8}"/>
                </a:ext>
              </a:extLst>
            </p:cNvPr>
            <p:cNvSpPr txBox="1"/>
            <p:nvPr/>
          </p:nvSpPr>
          <p:spPr>
            <a:xfrm>
              <a:off x="3402636" y="1397176"/>
              <a:ext cx="2286593" cy="2682002"/>
            </a:xfrm>
            <a:prstGeom prst="rect">
              <a:avLst/>
            </a:prstGeom>
            <a:noFill/>
          </p:spPr>
          <p:txBody>
            <a:bodyPr wrap="square" numCol="1">
              <a:spAutoFit/>
            </a:bodyPr>
            <a:lstStyle/>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a:solidFill>
                    <a:schemeClr val="accent1">
                      <a:lumMod val="50000"/>
                    </a:schemeClr>
                  </a:solidFill>
                  <a:latin typeface="Montserrat Medium" panose="00000600000000000000" pitchFamily="2" charset="0"/>
                  <a:sym typeface="Montserrat"/>
                </a:rPr>
                <a:t>Velvizhi</a:t>
              </a:r>
              <a:r>
                <a:rPr lang="en-IN" sz="2000" b="1" u="sng" dirty="0">
                  <a:solidFill>
                    <a:schemeClr val="accent1">
                      <a:lumMod val="50000"/>
                    </a:schemeClr>
                  </a:solidFill>
                  <a:latin typeface="Montserrat Medium" panose="00000600000000000000" pitchFamily="2" charset="0"/>
                  <a:sym typeface="Montserrat"/>
                </a:rPr>
                <a:t> V V</a:t>
              </a:r>
              <a:endParaRPr lang="en-US" sz="2000" b="1" u="sng" dirty="0">
                <a:solidFill>
                  <a:schemeClr val="accent1">
                    <a:lumMod val="50000"/>
                  </a:schemeClr>
                </a:solidFill>
                <a:latin typeface="Montserrat Medium" panose="00000600000000000000" pitchFamily="2" charset="0"/>
                <a:sym typeface="Montserrat"/>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US" sz="2000" b="1" dirty="0">
                  <a:latin typeface="Montserrat" panose="00000500000000000000" pitchFamily="2" charset="0"/>
                  <a:sym typeface="Montserrat"/>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lang="en" sz="2400" b="1" dirty="0">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a:solidFill>
                    <a:schemeClr val="accent1">
                      <a:lumMod val="50000"/>
                    </a:schemeClr>
                  </a:solidFill>
                  <a:latin typeface="Montserrat Medium" panose="00000600000000000000" pitchFamily="2" charset="0"/>
                  <a:sym typeface="Montserrat"/>
                </a:rPr>
                <a:t>Vishwa N</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kumimoji="0" lang="en" sz="2000" b="1" i="0" u="none" strike="noStrike" kern="0" cap="none" spc="0" normalizeH="0" baseline="0" noProof="0" dirty="0">
                  <a:ln>
                    <a:noFill/>
                  </a:ln>
                  <a:effectLst/>
                  <a:uLnTx/>
                  <a:uFillTx/>
                  <a:latin typeface="Montserrat" panose="00000500000000000000" pitchFamily="2" charset="0"/>
                  <a:sym typeface="Montserrat ExtraBold"/>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kumimoji="0" lang="en" sz="2400" b="0" i="0" u="none" strike="noStrike" kern="0" cap="none" spc="0" normalizeH="0" baseline="0" noProof="0" dirty="0">
                <a:ln>
                  <a:noFill/>
                </a:ln>
                <a:effectLst/>
                <a:uLnTx/>
                <a:uFillTx/>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lang="en-IN" sz="2400" b="1" u="sng" dirty="0">
                  <a:solidFill>
                    <a:schemeClr val="accent1">
                      <a:lumMod val="50000"/>
                    </a:schemeClr>
                  </a:solidFill>
                  <a:latin typeface="Montserrat Medium" panose="00000600000000000000" pitchFamily="2" charset="0"/>
                  <a:sym typeface="Montserrat"/>
                </a:rPr>
                <a:t>Sai Charan P</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r>
                <a:rPr kumimoji="0" lang="en" sz="2000" b="1" i="0" u="none" strike="noStrike" kern="0" cap="none" spc="0" normalizeH="0" baseline="0" noProof="0" dirty="0">
                  <a:ln>
                    <a:noFill/>
                  </a:ln>
                  <a:effectLst/>
                  <a:uLnTx/>
                  <a:uFillTx/>
                  <a:latin typeface="Montserrat" panose="00000500000000000000" pitchFamily="2" charset="0"/>
                  <a:sym typeface="Montserrat ExtraBold"/>
                </a:rPr>
                <a:t>B.E. CSE, III year</a:t>
              </a: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kumimoji="0" lang="en" sz="2400" b="0" i="0" u="none" strike="noStrike" kern="0" cap="none" spc="0" normalizeH="0" baseline="0" noProof="0" dirty="0">
                <a:ln>
                  <a:noFill/>
                </a:ln>
                <a:effectLst/>
                <a:uLnTx/>
                <a:uFillTx/>
                <a:latin typeface="Montserrat" panose="00000500000000000000" pitchFamily="2" charset="0"/>
                <a:sym typeface="Montserrat ExtraBold"/>
              </a:endParaRPr>
            </a:p>
          </p:txBody>
        </p:sp>
      </p:grpSp>
      <p:sp>
        <p:nvSpPr>
          <p:cNvPr id="7" name="TextBox 6">
            <a:extLst>
              <a:ext uri="{FF2B5EF4-FFF2-40B4-BE49-F238E27FC236}">
                <a16:creationId xmlns:a16="http://schemas.microsoft.com/office/drawing/2014/main" id="{D3B45858-F27B-F551-C1A7-5C938767CB03}"/>
              </a:ext>
            </a:extLst>
          </p:cNvPr>
          <p:cNvSpPr txBox="1"/>
          <p:nvPr/>
        </p:nvSpPr>
        <p:spPr>
          <a:xfrm>
            <a:off x="8339344" y="1427472"/>
            <a:ext cx="3065863" cy="1661993"/>
          </a:xfrm>
          <a:prstGeom prst="rect">
            <a:avLst/>
          </a:prstGeom>
          <a:noFill/>
        </p:spPr>
        <p:txBody>
          <a:bodyPr wrap="square" numCol="1">
            <a:spAutoFit/>
          </a:bodyPr>
          <a:lstStyle/>
          <a:p>
            <a:pPr defTabSz="914400" eaLnBrk="1" fontAlgn="auto" latinLnBrk="0" hangingPunct="1">
              <a:buClr>
                <a:schemeClr val="accent1"/>
              </a:buClr>
              <a:buSzPts val="2400"/>
              <a:tabLst/>
              <a:defRPr/>
            </a:pPr>
            <a:r>
              <a:rPr lang="en" sz="2000" b="1" u="sng" dirty="0">
                <a:solidFill>
                  <a:schemeClr val="accent1">
                    <a:lumMod val="75000"/>
                  </a:schemeClr>
                </a:solidFill>
                <a:latin typeface="Montserrat ExtraBold"/>
                <a:sym typeface="Montserrat ExtraBold"/>
              </a:rPr>
              <a:t>Mentor</a:t>
            </a:r>
          </a:p>
          <a:p>
            <a:pPr marL="0" marR="0" lvl="0" indent="0" algn="l" defTabSz="914400" rtl="0" eaLnBrk="1" fontAlgn="auto" latinLnBrk="0" hangingPunct="1">
              <a:lnSpc>
                <a:spcPct val="100000"/>
              </a:lnSpc>
              <a:spcBef>
                <a:spcPts val="600"/>
              </a:spcBef>
              <a:buClr>
                <a:srgbClr val="FFAB40"/>
              </a:buClr>
              <a:buSzPts val="1400"/>
              <a:buFont typeface="Montserrat"/>
              <a:buNone/>
              <a:tabLst/>
              <a:defRPr/>
            </a:pPr>
            <a:r>
              <a:rPr lang="en" sz="2000" b="1" dirty="0">
                <a:latin typeface="Montserrat" panose="00000500000000000000" pitchFamily="2" charset="0"/>
                <a:sym typeface="Montserrat ExtraBold"/>
              </a:rPr>
              <a:t>Mr.Rethina Kumar B </a:t>
            </a:r>
          </a:p>
          <a:p>
            <a:pPr marL="0" marR="0" lvl="0" indent="0" algn="l" defTabSz="914400" rtl="0" eaLnBrk="1" fontAlgn="auto" latinLnBrk="0" hangingPunct="1">
              <a:lnSpc>
                <a:spcPct val="100000"/>
              </a:lnSpc>
              <a:spcBef>
                <a:spcPts val="0"/>
              </a:spcBef>
              <a:buClr>
                <a:srgbClr val="FFAB40"/>
              </a:buClr>
              <a:buSzPts val="1400"/>
              <a:buFont typeface="Montserrat"/>
              <a:buNone/>
              <a:tabLst/>
              <a:defRPr/>
            </a:pPr>
            <a:r>
              <a:rPr lang="en-IN" i="0" dirty="0">
                <a:effectLst/>
                <a:latin typeface="Montserrat" panose="00000500000000000000" pitchFamily="2" charset="0"/>
              </a:rPr>
              <a:t>Assistant Professor, CSE</a:t>
            </a:r>
            <a:endParaRPr lang="en" dirty="0">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lang="en" dirty="0">
              <a:latin typeface="Montserrat" panose="00000500000000000000" pitchFamily="2" charset="0"/>
              <a:sym typeface="Montserrat ExtraBold"/>
            </a:endParaRPr>
          </a:p>
          <a:p>
            <a:pPr marL="0" marR="0" lvl="0" indent="0" algn="l" defTabSz="914400" rtl="0" eaLnBrk="1" fontAlgn="auto" latinLnBrk="0" hangingPunct="1">
              <a:lnSpc>
                <a:spcPct val="100000"/>
              </a:lnSpc>
              <a:spcBef>
                <a:spcPts val="0"/>
              </a:spcBef>
              <a:spcAft>
                <a:spcPts val="600"/>
              </a:spcAft>
              <a:buClr>
                <a:srgbClr val="FFAB40"/>
              </a:buClr>
              <a:buSzPts val="1400"/>
              <a:buFont typeface="Montserrat"/>
              <a:buNone/>
              <a:tabLst/>
              <a:defRPr/>
            </a:pPr>
            <a:endParaRPr lang="en" sz="1600" dirty="0">
              <a:latin typeface="Montserrat" panose="00000500000000000000" pitchFamily="2" charset="0"/>
              <a:sym typeface="Montserrat ExtraBold"/>
            </a:endParaRPr>
          </a:p>
        </p:txBody>
      </p:sp>
      <p:grpSp>
        <p:nvGrpSpPr>
          <p:cNvPr id="136" name="Group 135"/>
          <p:cNvGrpSpPr/>
          <p:nvPr/>
        </p:nvGrpSpPr>
        <p:grpSpPr>
          <a:xfrm>
            <a:off x="5500193" y="3030544"/>
            <a:ext cx="7593157" cy="3898137"/>
            <a:chOff x="-1552360" y="2448098"/>
            <a:chExt cx="7593157" cy="3898137"/>
          </a:xfrm>
          <a:effectLst>
            <a:outerShdw blurRad="50800" dist="38100" dir="2700000" algn="tl" rotWithShape="0">
              <a:prstClr val="black">
                <a:alpha val="40000"/>
              </a:prstClr>
            </a:outerShdw>
          </a:effectLst>
        </p:grpSpPr>
        <p:sp>
          <p:nvSpPr>
            <p:cNvPr id="137" name="Rounded Rectangle 136"/>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Rounded Rectangle 138"/>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2" name="NavBar">
            <a:extLst>
              <a:ext uri="{FF2B5EF4-FFF2-40B4-BE49-F238E27FC236}">
                <a16:creationId xmlns:a16="http://schemas.microsoft.com/office/drawing/2014/main" id="{4F54D3D3-ECF3-F6AD-60D1-E4B77D9B0B86}"/>
              </a:ext>
            </a:extLst>
          </p:cNvPr>
          <p:cNvGrpSpPr>
            <a:grpSpLocks noChangeAspect="1"/>
          </p:cNvGrpSpPr>
          <p:nvPr/>
        </p:nvGrpSpPr>
        <p:grpSpPr>
          <a:xfrm>
            <a:off x="168010" y="1518953"/>
            <a:ext cx="842323" cy="3820093"/>
            <a:chOff x="98741" y="1379186"/>
            <a:chExt cx="503710" cy="2284419"/>
          </a:xfrm>
        </p:grpSpPr>
        <p:grpSp>
          <p:nvGrpSpPr>
            <p:cNvPr id="133" name="Group 132">
              <a:extLst>
                <a:ext uri="{FF2B5EF4-FFF2-40B4-BE49-F238E27FC236}">
                  <a16:creationId xmlns:a16="http://schemas.microsoft.com/office/drawing/2014/main" id="{D6D9F440-77FA-D1C5-91FE-6BFF674823B8}"/>
                </a:ext>
              </a:extLst>
            </p:cNvPr>
            <p:cNvGrpSpPr/>
            <p:nvPr/>
          </p:nvGrpSpPr>
          <p:grpSpPr>
            <a:xfrm>
              <a:off x="109249" y="1379186"/>
              <a:ext cx="455655" cy="437593"/>
              <a:chOff x="110407" y="1138063"/>
              <a:chExt cx="455655" cy="437593"/>
            </a:xfrm>
          </p:grpSpPr>
          <p:grpSp>
            <p:nvGrpSpPr>
              <p:cNvPr id="250" name="Google Shape;10491;p79">
                <a:extLst>
                  <a:ext uri="{FF2B5EF4-FFF2-40B4-BE49-F238E27FC236}">
                    <a16:creationId xmlns:a16="http://schemas.microsoft.com/office/drawing/2014/main" id="{27087FA4-69E4-82A8-BB0E-015C9314EB76}"/>
                  </a:ext>
                </a:extLst>
              </p:cNvPr>
              <p:cNvGrpSpPr/>
              <p:nvPr/>
            </p:nvGrpSpPr>
            <p:grpSpPr>
              <a:xfrm>
                <a:off x="110407" y="1139544"/>
                <a:ext cx="455655" cy="425931"/>
                <a:chOff x="2497275" y="2744159"/>
                <a:chExt cx="370930" cy="370549"/>
              </a:xfrm>
              <a:solidFill>
                <a:schemeClr val="accent5"/>
              </a:solidFill>
            </p:grpSpPr>
            <p:sp>
              <p:nvSpPr>
                <p:cNvPr id="252" name="Google Shape;10492;p79">
                  <a:extLst>
                    <a:ext uri="{FF2B5EF4-FFF2-40B4-BE49-F238E27FC236}">
                      <a16:creationId xmlns:a16="http://schemas.microsoft.com/office/drawing/2014/main" id="{B4C53812-9F46-3CFA-B4A9-DA9784FCEA9B}"/>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10493;p79">
                  <a:extLst>
                    <a:ext uri="{FF2B5EF4-FFF2-40B4-BE49-F238E27FC236}">
                      <a16:creationId xmlns:a16="http://schemas.microsoft.com/office/drawing/2014/main" id="{53C8AE0D-77F6-22C0-B953-FBE59F9954F0}"/>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0494;p79">
                  <a:extLst>
                    <a:ext uri="{FF2B5EF4-FFF2-40B4-BE49-F238E27FC236}">
                      <a16:creationId xmlns:a16="http://schemas.microsoft.com/office/drawing/2014/main" id="{766D0D4D-CDC7-C157-30D1-ABAACA25025A}"/>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0495;p79">
                  <a:extLst>
                    <a:ext uri="{FF2B5EF4-FFF2-40B4-BE49-F238E27FC236}">
                      <a16:creationId xmlns:a16="http://schemas.microsoft.com/office/drawing/2014/main" id="{64B72978-4960-EF59-A43E-BA86527D91F7}"/>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0496;p79">
                  <a:extLst>
                    <a:ext uri="{FF2B5EF4-FFF2-40B4-BE49-F238E27FC236}">
                      <a16:creationId xmlns:a16="http://schemas.microsoft.com/office/drawing/2014/main" id="{F53DC7CD-B7BD-D160-17B3-8E218F954BED}"/>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0497;p79">
                  <a:extLst>
                    <a:ext uri="{FF2B5EF4-FFF2-40B4-BE49-F238E27FC236}">
                      <a16:creationId xmlns:a16="http://schemas.microsoft.com/office/drawing/2014/main" id="{1A251C5E-ADC6-8D0A-D664-4E6BD2A3820A}"/>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Action Button: Go Forward or Next 250">
                <a:hlinkClick r:id="rId2" action="ppaction://hlinksldjump" highlightClick="1"/>
                <a:extLst>
                  <a:ext uri="{FF2B5EF4-FFF2-40B4-BE49-F238E27FC236}">
                    <a16:creationId xmlns:a16="http://schemas.microsoft.com/office/drawing/2014/main" id="{6A7572B4-FC5E-2C12-4A48-866A37A556A0}"/>
                  </a:ext>
                </a:extLst>
              </p:cNvPr>
              <p:cNvSpPr/>
              <p:nvPr/>
            </p:nvSpPr>
            <p:spPr>
              <a:xfrm>
                <a:off x="110407" y="1138063"/>
                <a:ext cx="455655" cy="437593"/>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4" name="Group 133">
              <a:extLst>
                <a:ext uri="{FF2B5EF4-FFF2-40B4-BE49-F238E27FC236}">
                  <a16:creationId xmlns:a16="http://schemas.microsoft.com/office/drawing/2014/main" id="{EE0DED0A-6FD9-2C98-C5A4-541F4E151226}"/>
                </a:ext>
              </a:extLst>
            </p:cNvPr>
            <p:cNvGrpSpPr/>
            <p:nvPr/>
          </p:nvGrpSpPr>
          <p:grpSpPr>
            <a:xfrm>
              <a:off x="103653" y="3268683"/>
              <a:ext cx="498798" cy="394922"/>
              <a:chOff x="132005" y="3481334"/>
              <a:chExt cx="498798" cy="394922"/>
            </a:xfrm>
          </p:grpSpPr>
          <p:grpSp>
            <p:nvGrpSpPr>
              <p:cNvPr id="242" name="Google Shape;11769;p81">
                <a:extLst>
                  <a:ext uri="{FF2B5EF4-FFF2-40B4-BE49-F238E27FC236}">
                    <a16:creationId xmlns:a16="http://schemas.microsoft.com/office/drawing/2014/main" id="{7B6327BA-8CA3-0593-38B4-DA5EAE172686}"/>
                  </a:ext>
                </a:extLst>
              </p:cNvPr>
              <p:cNvGrpSpPr>
                <a:grpSpLocks noChangeAspect="1"/>
              </p:cNvGrpSpPr>
              <p:nvPr/>
            </p:nvGrpSpPr>
            <p:grpSpPr>
              <a:xfrm>
                <a:off x="132005" y="3502486"/>
                <a:ext cx="490692" cy="360000"/>
                <a:chOff x="5331913" y="3413947"/>
                <a:chExt cx="347143" cy="254684"/>
              </a:xfrm>
            </p:grpSpPr>
            <p:sp>
              <p:nvSpPr>
                <p:cNvPr id="244" name="Google Shape;11770;p81">
                  <a:extLst>
                    <a:ext uri="{FF2B5EF4-FFF2-40B4-BE49-F238E27FC236}">
                      <a16:creationId xmlns:a16="http://schemas.microsoft.com/office/drawing/2014/main" id="{ED97399B-20F6-E6E1-EB43-48CA7879A011}"/>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1771;p81">
                  <a:extLst>
                    <a:ext uri="{FF2B5EF4-FFF2-40B4-BE49-F238E27FC236}">
                      <a16:creationId xmlns:a16="http://schemas.microsoft.com/office/drawing/2014/main" id="{7A88C930-D25F-91C1-C751-1772A6AC1A8F}"/>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11772;p81">
                  <a:extLst>
                    <a:ext uri="{FF2B5EF4-FFF2-40B4-BE49-F238E27FC236}">
                      <a16:creationId xmlns:a16="http://schemas.microsoft.com/office/drawing/2014/main" id="{E7B8EC5C-E3EB-5C87-C754-AE91BEDE391A}"/>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1773;p81">
                  <a:extLst>
                    <a:ext uri="{FF2B5EF4-FFF2-40B4-BE49-F238E27FC236}">
                      <a16:creationId xmlns:a16="http://schemas.microsoft.com/office/drawing/2014/main" id="{1099318D-A7ED-6477-B97C-6A168BAC7D68}"/>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1774;p81">
                  <a:extLst>
                    <a:ext uri="{FF2B5EF4-FFF2-40B4-BE49-F238E27FC236}">
                      <a16:creationId xmlns:a16="http://schemas.microsoft.com/office/drawing/2014/main" id="{964EBD40-D1E6-694C-60C5-DC0BBAC2855D}"/>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1775;p81">
                  <a:extLst>
                    <a:ext uri="{FF2B5EF4-FFF2-40B4-BE49-F238E27FC236}">
                      <a16:creationId xmlns:a16="http://schemas.microsoft.com/office/drawing/2014/main" id="{1B93C307-0A34-586B-D810-1B4807982988}"/>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Action Button: Go Forward or Next 242">
                <a:hlinkClick r:id="rId3" action="ppaction://hlinksldjump" highlightClick="1"/>
                <a:extLst>
                  <a:ext uri="{FF2B5EF4-FFF2-40B4-BE49-F238E27FC236}">
                    <a16:creationId xmlns:a16="http://schemas.microsoft.com/office/drawing/2014/main" id="{EE270376-127A-7A9B-A8C4-0D74666476FA}"/>
                  </a:ext>
                </a:extLst>
              </p:cNvPr>
              <p:cNvSpPr/>
              <p:nvPr/>
            </p:nvSpPr>
            <p:spPr>
              <a:xfrm>
                <a:off x="140111" y="3481334"/>
                <a:ext cx="490692" cy="3949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5" name="Group 134">
              <a:extLst>
                <a:ext uri="{FF2B5EF4-FFF2-40B4-BE49-F238E27FC236}">
                  <a16:creationId xmlns:a16="http://schemas.microsoft.com/office/drawing/2014/main" id="{C804556F-4224-FE1B-CACC-0F0E864E68BC}"/>
                </a:ext>
              </a:extLst>
            </p:cNvPr>
            <p:cNvGrpSpPr/>
            <p:nvPr/>
          </p:nvGrpSpPr>
          <p:grpSpPr>
            <a:xfrm>
              <a:off x="132005" y="2651367"/>
              <a:ext cx="407309" cy="460104"/>
              <a:chOff x="140111" y="2856728"/>
              <a:chExt cx="407309" cy="460104"/>
            </a:xfrm>
          </p:grpSpPr>
          <p:grpSp>
            <p:nvGrpSpPr>
              <p:cNvPr id="229" name="Google Shape;13395;p83">
                <a:extLst>
                  <a:ext uri="{FF2B5EF4-FFF2-40B4-BE49-F238E27FC236}">
                    <a16:creationId xmlns:a16="http://schemas.microsoft.com/office/drawing/2014/main" id="{FC55A632-2369-1A73-C942-EC436A0507B6}"/>
                  </a:ext>
                </a:extLst>
              </p:cNvPr>
              <p:cNvGrpSpPr/>
              <p:nvPr/>
            </p:nvGrpSpPr>
            <p:grpSpPr>
              <a:xfrm>
                <a:off x="140111" y="2856728"/>
                <a:ext cx="407309" cy="455198"/>
                <a:chOff x="1768821" y="3361108"/>
                <a:chExt cx="278739" cy="339073"/>
              </a:xfrm>
              <a:solidFill>
                <a:schemeClr val="accent3"/>
              </a:solidFill>
            </p:grpSpPr>
            <p:sp>
              <p:nvSpPr>
                <p:cNvPr id="231" name="Google Shape;13396;p83">
                  <a:extLst>
                    <a:ext uri="{FF2B5EF4-FFF2-40B4-BE49-F238E27FC236}">
                      <a16:creationId xmlns:a16="http://schemas.microsoft.com/office/drawing/2014/main" id="{009D7803-432D-CDA9-D900-E90564E2C33C}"/>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397;p83">
                  <a:extLst>
                    <a:ext uri="{FF2B5EF4-FFF2-40B4-BE49-F238E27FC236}">
                      <a16:creationId xmlns:a16="http://schemas.microsoft.com/office/drawing/2014/main" id="{88898206-1268-D9E5-BDC6-58D345BFCEE3}"/>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398;p83">
                  <a:extLst>
                    <a:ext uri="{FF2B5EF4-FFF2-40B4-BE49-F238E27FC236}">
                      <a16:creationId xmlns:a16="http://schemas.microsoft.com/office/drawing/2014/main" id="{B87F4AF5-BDD9-A3B1-C247-3AAA1E016F7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13399;p83">
                  <a:extLst>
                    <a:ext uri="{FF2B5EF4-FFF2-40B4-BE49-F238E27FC236}">
                      <a16:creationId xmlns:a16="http://schemas.microsoft.com/office/drawing/2014/main" id="{734C993A-62D3-D20E-236A-F88AA2304AC4}"/>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400;p83">
                  <a:extLst>
                    <a:ext uri="{FF2B5EF4-FFF2-40B4-BE49-F238E27FC236}">
                      <a16:creationId xmlns:a16="http://schemas.microsoft.com/office/drawing/2014/main" id="{BB894433-DBC3-E421-B129-E2FEF06A2AF2}"/>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401;p83">
                  <a:extLst>
                    <a:ext uri="{FF2B5EF4-FFF2-40B4-BE49-F238E27FC236}">
                      <a16:creationId xmlns:a16="http://schemas.microsoft.com/office/drawing/2014/main" id="{B3E6C31A-FC85-4103-5FFA-2F7BD7BF6C8F}"/>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13402;p83">
                  <a:extLst>
                    <a:ext uri="{FF2B5EF4-FFF2-40B4-BE49-F238E27FC236}">
                      <a16:creationId xmlns:a16="http://schemas.microsoft.com/office/drawing/2014/main" id="{61A22F54-6C21-E185-B3A6-669DF9CD08A0}"/>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403;p83">
                  <a:extLst>
                    <a:ext uri="{FF2B5EF4-FFF2-40B4-BE49-F238E27FC236}">
                      <a16:creationId xmlns:a16="http://schemas.microsoft.com/office/drawing/2014/main" id="{A9D041BB-C84C-95FB-4DBF-05954C3F29CD}"/>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404;p83">
                  <a:extLst>
                    <a:ext uri="{FF2B5EF4-FFF2-40B4-BE49-F238E27FC236}">
                      <a16:creationId xmlns:a16="http://schemas.microsoft.com/office/drawing/2014/main" id="{A91300D2-C753-3F05-0704-BF67C598E1BD}"/>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405;p83">
                  <a:extLst>
                    <a:ext uri="{FF2B5EF4-FFF2-40B4-BE49-F238E27FC236}">
                      <a16:creationId xmlns:a16="http://schemas.microsoft.com/office/drawing/2014/main" id="{C50CBE7E-B440-658F-A4E3-46EBDD22D44A}"/>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406;p83">
                  <a:extLst>
                    <a:ext uri="{FF2B5EF4-FFF2-40B4-BE49-F238E27FC236}">
                      <a16:creationId xmlns:a16="http://schemas.microsoft.com/office/drawing/2014/main" id="{9780AB0B-E725-168F-0CDE-A4057173DA38}"/>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Action Button: Go Forward or Next 229">
                <a:hlinkClick r:id="rId4" action="ppaction://hlinksldjump" highlightClick="1"/>
                <a:extLst>
                  <a:ext uri="{FF2B5EF4-FFF2-40B4-BE49-F238E27FC236}">
                    <a16:creationId xmlns:a16="http://schemas.microsoft.com/office/drawing/2014/main" id="{28B47ACD-2E53-A6B2-21CD-983BBE509C0E}"/>
                  </a:ext>
                </a:extLst>
              </p:cNvPr>
              <p:cNvSpPr/>
              <p:nvPr/>
            </p:nvSpPr>
            <p:spPr>
              <a:xfrm>
                <a:off x="140111" y="2866110"/>
                <a:ext cx="407309" cy="450722"/>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3" name="Group 202">
              <a:extLst>
                <a:ext uri="{FF2B5EF4-FFF2-40B4-BE49-F238E27FC236}">
                  <a16:creationId xmlns:a16="http://schemas.microsoft.com/office/drawing/2014/main" id="{3118AC83-4FB4-9501-0EEB-5A7F6E941DBD}"/>
                </a:ext>
              </a:extLst>
            </p:cNvPr>
            <p:cNvGrpSpPr/>
            <p:nvPr/>
          </p:nvGrpSpPr>
          <p:grpSpPr>
            <a:xfrm>
              <a:off x="98741" y="2023115"/>
              <a:ext cx="455654" cy="448351"/>
              <a:chOff x="98741" y="2023115"/>
              <a:chExt cx="455654" cy="448351"/>
            </a:xfrm>
          </p:grpSpPr>
          <p:sp>
            <p:nvSpPr>
              <p:cNvPr id="204" name="Action Button: Go Forward or Next 203">
                <a:hlinkClick r:id="rId5" action="ppaction://hlinksldjump" highlightClick="1"/>
                <a:extLst>
                  <a:ext uri="{FF2B5EF4-FFF2-40B4-BE49-F238E27FC236}">
                    <a16:creationId xmlns:a16="http://schemas.microsoft.com/office/drawing/2014/main" id="{89491369-4019-F3EB-810A-AF0266BBE694}"/>
                  </a:ext>
                </a:extLst>
              </p:cNvPr>
              <p:cNvSpPr/>
              <p:nvPr/>
            </p:nvSpPr>
            <p:spPr>
              <a:xfrm>
                <a:off x="135215" y="2023115"/>
                <a:ext cx="379503" cy="407937"/>
              </a:xfrm>
              <a:prstGeom prst="actionButtonForwardNex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5" name="Google Shape;12296;p82">
                <a:extLst>
                  <a:ext uri="{FF2B5EF4-FFF2-40B4-BE49-F238E27FC236}">
                    <a16:creationId xmlns:a16="http://schemas.microsoft.com/office/drawing/2014/main" id="{B33180B5-CE4F-F192-B8AA-0729454CE5B3}"/>
                  </a:ext>
                </a:extLst>
              </p:cNvPr>
              <p:cNvGrpSpPr/>
              <p:nvPr/>
            </p:nvGrpSpPr>
            <p:grpSpPr>
              <a:xfrm>
                <a:off x="98741" y="2033873"/>
                <a:ext cx="455654" cy="437593"/>
                <a:chOff x="3527780" y="2885263"/>
                <a:chExt cx="347435" cy="345534"/>
              </a:xfrm>
              <a:solidFill>
                <a:schemeClr val="accent5"/>
              </a:solidFill>
            </p:grpSpPr>
            <p:sp>
              <p:nvSpPr>
                <p:cNvPr id="206" name="Google Shape;12297;p82">
                  <a:extLst>
                    <a:ext uri="{FF2B5EF4-FFF2-40B4-BE49-F238E27FC236}">
                      <a16:creationId xmlns:a16="http://schemas.microsoft.com/office/drawing/2014/main" id="{49E5B1E5-88E4-9F4F-D568-ECA562CC481D}"/>
                    </a:ext>
                  </a:extLst>
                </p:cNvPr>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298;p82">
                  <a:extLst>
                    <a:ext uri="{FF2B5EF4-FFF2-40B4-BE49-F238E27FC236}">
                      <a16:creationId xmlns:a16="http://schemas.microsoft.com/office/drawing/2014/main" id="{E509C73F-6F4A-C56C-48C7-0ED301F29974}"/>
                    </a:ext>
                  </a:extLst>
                </p:cNvPr>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299;p82">
                  <a:extLst>
                    <a:ext uri="{FF2B5EF4-FFF2-40B4-BE49-F238E27FC236}">
                      <a16:creationId xmlns:a16="http://schemas.microsoft.com/office/drawing/2014/main" id="{DBD983A9-A87A-91D4-A2B1-006B21F29442}"/>
                    </a:ext>
                  </a:extLst>
                </p:cNvPr>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300;p82">
                  <a:extLst>
                    <a:ext uri="{FF2B5EF4-FFF2-40B4-BE49-F238E27FC236}">
                      <a16:creationId xmlns:a16="http://schemas.microsoft.com/office/drawing/2014/main" id="{4A5A5C13-1EA7-BB44-8B11-BC18327277D5}"/>
                    </a:ext>
                  </a:extLst>
                </p:cNvPr>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301;p82">
                  <a:extLst>
                    <a:ext uri="{FF2B5EF4-FFF2-40B4-BE49-F238E27FC236}">
                      <a16:creationId xmlns:a16="http://schemas.microsoft.com/office/drawing/2014/main" id="{1F8C8934-B82E-9865-3D0E-2667D8B5D98A}"/>
                    </a:ext>
                  </a:extLst>
                </p:cNvPr>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302;p82">
                  <a:extLst>
                    <a:ext uri="{FF2B5EF4-FFF2-40B4-BE49-F238E27FC236}">
                      <a16:creationId xmlns:a16="http://schemas.microsoft.com/office/drawing/2014/main" id="{7718D692-A960-2352-4D63-A8D1F2839930}"/>
                    </a:ext>
                  </a:extLst>
                </p:cNvPr>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303;p82">
                  <a:extLst>
                    <a:ext uri="{FF2B5EF4-FFF2-40B4-BE49-F238E27FC236}">
                      <a16:creationId xmlns:a16="http://schemas.microsoft.com/office/drawing/2014/main" id="{1AA2EDCD-E91A-E114-121C-6EC10C5C5526}"/>
                    </a:ext>
                  </a:extLst>
                </p:cNvPr>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304;p82">
                  <a:extLst>
                    <a:ext uri="{FF2B5EF4-FFF2-40B4-BE49-F238E27FC236}">
                      <a16:creationId xmlns:a16="http://schemas.microsoft.com/office/drawing/2014/main" id="{35F9FB33-ECC8-700E-8713-03F008E6239A}"/>
                    </a:ext>
                  </a:extLst>
                </p:cNvPr>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305;p82">
                  <a:extLst>
                    <a:ext uri="{FF2B5EF4-FFF2-40B4-BE49-F238E27FC236}">
                      <a16:creationId xmlns:a16="http://schemas.microsoft.com/office/drawing/2014/main" id="{60AC4A6B-C3FE-49E8-E152-14D7CAE35389}"/>
                    </a:ext>
                  </a:extLst>
                </p:cNvPr>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306;p82">
                  <a:extLst>
                    <a:ext uri="{FF2B5EF4-FFF2-40B4-BE49-F238E27FC236}">
                      <a16:creationId xmlns:a16="http://schemas.microsoft.com/office/drawing/2014/main" id="{4F141A19-1C86-0DA1-4B55-BAC4F92F1680}"/>
                    </a:ext>
                  </a:extLst>
                </p:cNvPr>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307;p82">
                  <a:extLst>
                    <a:ext uri="{FF2B5EF4-FFF2-40B4-BE49-F238E27FC236}">
                      <a16:creationId xmlns:a16="http://schemas.microsoft.com/office/drawing/2014/main" id="{D3158C5B-C986-50E7-032A-3DDB5DAF4F7F}"/>
                    </a:ext>
                  </a:extLst>
                </p:cNvPr>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308;p82">
                  <a:extLst>
                    <a:ext uri="{FF2B5EF4-FFF2-40B4-BE49-F238E27FC236}">
                      <a16:creationId xmlns:a16="http://schemas.microsoft.com/office/drawing/2014/main" id="{69C304A3-4BCC-EF39-8D5B-4A0709D0D9DA}"/>
                    </a:ext>
                  </a:extLst>
                </p:cNvPr>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309;p82">
                  <a:extLst>
                    <a:ext uri="{FF2B5EF4-FFF2-40B4-BE49-F238E27FC236}">
                      <a16:creationId xmlns:a16="http://schemas.microsoft.com/office/drawing/2014/main" id="{F82EDE1D-C4B7-3FFC-1DB8-96E34881B35F}"/>
                    </a:ext>
                  </a:extLst>
                </p:cNvPr>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310;p82">
                  <a:extLst>
                    <a:ext uri="{FF2B5EF4-FFF2-40B4-BE49-F238E27FC236}">
                      <a16:creationId xmlns:a16="http://schemas.microsoft.com/office/drawing/2014/main" id="{AF2FC649-2CC5-4EFA-1CB5-F9141788D4A8}"/>
                    </a:ext>
                  </a:extLst>
                </p:cNvPr>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311;p82">
                  <a:extLst>
                    <a:ext uri="{FF2B5EF4-FFF2-40B4-BE49-F238E27FC236}">
                      <a16:creationId xmlns:a16="http://schemas.microsoft.com/office/drawing/2014/main" id="{06AF24D3-3DCC-CF39-32E6-FB1BC2E8405E}"/>
                    </a:ext>
                  </a:extLst>
                </p:cNvPr>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312;p82">
                  <a:extLst>
                    <a:ext uri="{FF2B5EF4-FFF2-40B4-BE49-F238E27FC236}">
                      <a16:creationId xmlns:a16="http://schemas.microsoft.com/office/drawing/2014/main" id="{BC8C78C1-8F55-B924-DDEB-E7CD0B038DA5}"/>
                    </a:ext>
                  </a:extLst>
                </p:cNvPr>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313;p82">
                  <a:extLst>
                    <a:ext uri="{FF2B5EF4-FFF2-40B4-BE49-F238E27FC236}">
                      <a16:creationId xmlns:a16="http://schemas.microsoft.com/office/drawing/2014/main" id="{04AF6ED6-979C-A6B6-D986-571C37E57EBE}"/>
                    </a:ext>
                  </a:extLst>
                </p:cNvPr>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314;p82">
                  <a:extLst>
                    <a:ext uri="{FF2B5EF4-FFF2-40B4-BE49-F238E27FC236}">
                      <a16:creationId xmlns:a16="http://schemas.microsoft.com/office/drawing/2014/main" id="{37F233E0-FA82-D8BE-66CE-D22F40137D6A}"/>
                    </a:ext>
                  </a:extLst>
                </p:cNvPr>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315;p82">
                  <a:extLst>
                    <a:ext uri="{FF2B5EF4-FFF2-40B4-BE49-F238E27FC236}">
                      <a16:creationId xmlns:a16="http://schemas.microsoft.com/office/drawing/2014/main" id="{ACCBA021-A373-A7E3-8FE8-F80265C28A11}"/>
                    </a:ext>
                  </a:extLst>
                </p:cNvPr>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316;p82">
                  <a:extLst>
                    <a:ext uri="{FF2B5EF4-FFF2-40B4-BE49-F238E27FC236}">
                      <a16:creationId xmlns:a16="http://schemas.microsoft.com/office/drawing/2014/main" id="{95D17308-3DAA-EE5A-C304-A08FDE53B671}"/>
                    </a:ext>
                  </a:extLst>
                </p:cNvPr>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317;p82">
                  <a:extLst>
                    <a:ext uri="{FF2B5EF4-FFF2-40B4-BE49-F238E27FC236}">
                      <a16:creationId xmlns:a16="http://schemas.microsoft.com/office/drawing/2014/main" id="{86E6624B-B3B2-7FC7-6E07-2DC3E2425DED}"/>
                    </a:ext>
                  </a:extLst>
                </p:cNvPr>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318;p82">
                  <a:extLst>
                    <a:ext uri="{FF2B5EF4-FFF2-40B4-BE49-F238E27FC236}">
                      <a16:creationId xmlns:a16="http://schemas.microsoft.com/office/drawing/2014/main" id="{CAA12963-7D45-D246-6218-64BC5443ED09}"/>
                    </a:ext>
                  </a:extLst>
                </p:cNvPr>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319;p82">
                  <a:extLst>
                    <a:ext uri="{FF2B5EF4-FFF2-40B4-BE49-F238E27FC236}">
                      <a16:creationId xmlns:a16="http://schemas.microsoft.com/office/drawing/2014/main" id="{4FD2CA38-8FFA-E942-1DFC-958ADDBB8093}"/>
                    </a:ext>
                  </a:extLst>
                </p:cNvPr>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59" name="TextBox 258">
            <a:extLst>
              <a:ext uri="{FF2B5EF4-FFF2-40B4-BE49-F238E27FC236}">
                <a16:creationId xmlns:a16="http://schemas.microsoft.com/office/drawing/2014/main" id="{E843E6B1-DBE0-8989-049F-17D2FB86A7E6}"/>
              </a:ext>
            </a:extLst>
          </p:cNvPr>
          <p:cNvSpPr txBox="1"/>
          <p:nvPr/>
        </p:nvSpPr>
        <p:spPr>
          <a:xfrm>
            <a:off x="911748" y="182185"/>
            <a:ext cx="7258050" cy="707886"/>
          </a:xfrm>
          <a:prstGeom prst="rect">
            <a:avLst/>
          </a:prstGeom>
          <a:noFill/>
        </p:spPr>
        <p:txBody>
          <a:bodyPr wrap="square" rtlCol="0">
            <a:spAutoFit/>
          </a:bodyPr>
          <a:lstStyle/>
          <a:p>
            <a:r>
              <a:rPr lang="en-US" sz="4000" b="1" dirty="0">
                <a:solidFill>
                  <a:schemeClr val="accent1">
                    <a:lumMod val="75000"/>
                  </a:schemeClr>
                </a:solidFill>
                <a:latin typeface="Calibri" panose="020F0502020204030204" pitchFamily="34" charset="0"/>
                <a:cs typeface="Calibri" panose="020F0502020204030204" pitchFamily="34" charset="0"/>
              </a:rPr>
              <a:t>Team Members:</a:t>
            </a:r>
            <a:endParaRPr lang="en-IN" sz="4000" b="1" dirty="0">
              <a:solidFill>
                <a:schemeClr val="accent1">
                  <a:lumMod val="75000"/>
                </a:schemeClr>
              </a:solidFill>
              <a:latin typeface="Calibri" panose="020F0502020204030204" pitchFamily="34" charset="0"/>
              <a:cs typeface="Calibri" panose="020F0502020204030204" pitchFamily="34" charset="0"/>
            </a:endParaRPr>
          </a:p>
        </p:txBody>
      </p:sp>
      <p:cxnSp>
        <p:nvCxnSpPr>
          <p:cNvPr id="260" name="Straight Connector 259">
            <a:extLst>
              <a:ext uri="{FF2B5EF4-FFF2-40B4-BE49-F238E27FC236}">
                <a16:creationId xmlns:a16="http://schemas.microsoft.com/office/drawing/2014/main" id="{9CFE21FE-4009-FD07-A439-A1E02D53070B}"/>
              </a:ext>
            </a:extLst>
          </p:cNvPr>
          <p:cNvCxnSpPr>
            <a:cxnSpLocks/>
          </p:cNvCxnSpPr>
          <p:nvPr/>
        </p:nvCxnSpPr>
        <p:spPr>
          <a:xfrm>
            <a:off x="1038246" y="759125"/>
            <a:ext cx="338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43BBC3D0-FD70-35F4-A3A1-5602D1A2432F}"/>
              </a:ext>
            </a:extLst>
          </p:cNvPr>
          <p:cNvGrpSpPr/>
          <p:nvPr/>
        </p:nvGrpSpPr>
        <p:grpSpPr>
          <a:xfrm>
            <a:off x="166064" y="243613"/>
            <a:ext cx="820554" cy="602006"/>
            <a:chOff x="328624" y="4866413"/>
            <a:chExt cx="820554" cy="602006"/>
          </a:xfrm>
        </p:grpSpPr>
        <p:sp>
          <p:nvSpPr>
            <p:cNvPr id="263" name="Google Shape;11770;p81">
              <a:extLst>
                <a:ext uri="{FF2B5EF4-FFF2-40B4-BE49-F238E27FC236}">
                  <a16:creationId xmlns:a16="http://schemas.microsoft.com/office/drawing/2014/main" id="{C8D8FD56-8AFB-4C7A-EB3A-40E24BBB06A4}"/>
                </a:ext>
              </a:extLst>
            </p:cNvPr>
            <p:cNvSpPr/>
            <p:nvPr/>
          </p:nvSpPr>
          <p:spPr>
            <a:xfrm>
              <a:off x="955605" y="5124382"/>
              <a:ext cx="102165" cy="36789"/>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1771;p81">
              <a:extLst>
                <a:ext uri="{FF2B5EF4-FFF2-40B4-BE49-F238E27FC236}">
                  <a16:creationId xmlns:a16="http://schemas.microsoft.com/office/drawing/2014/main" id="{1FB289B8-F390-811E-D4F1-825F2877673D}"/>
                </a:ext>
              </a:extLst>
            </p:cNvPr>
            <p:cNvSpPr/>
            <p:nvPr/>
          </p:nvSpPr>
          <p:spPr>
            <a:xfrm>
              <a:off x="328624" y="4866413"/>
              <a:ext cx="820554" cy="599297"/>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11772;p81">
              <a:extLst>
                <a:ext uri="{FF2B5EF4-FFF2-40B4-BE49-F238E27FC236}">
                  <a16:creationId xmlns:a16="http://schemas.microsoft.com/office/drawing/2014/main" id="{46B54006-C5AF-4D7F-2E03-AD00C14FD511}"/>
                </a:ext>
              </a:extLst>
            </p:cNvPr>
            <p:cNvSpPr/>
            <p:nvPr/>
          </p:nvSpPr>
          <p:spPr>
            <a:xfrm>
              <a:off x="1070260" y="5367081"/>
              <a:ext cx="24224" cy="101338"/>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1773;p81">
              <a:extLst>
                <a:ext uri="{FF2B5EF4-FFF2-40B4-BE49-F238E27FC236}">
                  <a16:creationId xmlns:a16="http://schemas.microsoft.com/office/drawing/2014/main" id="{26DE8CD8-A083-17B8-A0C6-2FB81FFC550C}"/>
                </a:ext>
              </a:extLst>
            </p:cNvPr>
            <p:cNvSpPr/>
            <p:nvPr/>
          </p:nvSpPr>
          <p:spPr>
            <a:xfrm>
              <a:off x="636699" y="4977906"/>
              <a:ext cx="205231" cy="70342"/>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1774;p81">
              <a:extLst>
                <a:ext uri="{FF2B5EF4-FFF2-40B4-BE49-F238E27FC236}">
                  <a16:creationId xmlns:a16="http://schemas.microsoft.com/office/drawing/2014/main" id="{AC665015-A8B9-2CAB-266E-819219DCFDF2}"/>
                </a:ext>
              </a:extLst>
            </p:cNvPr>
            <p:cNvSpPr/>
            <p:nvPr/>
          </p:nvSpPr>
          <p:spPr>
            <a:xfrm>
              <a:off x="586595" y="5392207"/>
              <a:ext cx="24224" cy="76209"/>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1775;p81">
              <a:extLst>
                <a:ext uri="{FF2B5EF4-FFF2-40B4-BE49-F238E27FC236}">
                  <a16:creationId xmlns:a16="http://schemas.microsoft.com/office/drawing/2014/main" id="{1DE3CCA8-7D5A-A6BC-E1D6-8880EA80E305}"/>
                </a:ext>
              </a:extLst>
            </p:cNvPr>
            <p:cNvSpPr/>
            <p:nvPr/>
          </p:nvSpPr>
          <p:spPr>
            <a:xfrm>
              <a:off x="866005" y="5392207"/>
              <a:ext cx="25202" cy="76209"/>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5673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716150" y="3372226"/>
            <a:ext cx="7593157" cy="3898137"/>
            <a:chOff x="-1552360" y="2448098"/>
            <a:chExt cx="7593157" cy="3898137"/>
          </a:xfrm>
          <a:effectLst>
            <a:outerShdw blurRad="50800" dist="38100" dir="2700000" algn="tl" rotWithShape="0">
              <a:prstClr val="black">
                <a:alpha val="40000"/>
              </a:prstClr>
            </a:outerShdw>
          </a:effectLst>
        </p:grpSpPr>
        <p:sp>
          <p:nvSpPr>
            <p:cNvPr id="5" name="Rounded Rectangle 4"/>
            <p:cNvSpPr/>
            <p:nvPr/>
          </p:nvSpPr>
          <p:spPr>
            <a:xfrm rot="3218002">
              <a:off x="3386905" y="1065011"/>
              <a:ext cx="1270805" cy="40369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3218002">
              <a:off x="3381983" y="3060970"/>
              <a:ext cx="1040860" cy="4036979"/>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3218002">
              <a:off x="-140409" y="3721206"/>
              <a:ext cx="1213078" cy="403697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p:cNvSpPr txBox="1"/>
          <p:nvPr/>
        </p:nvSpPr>
        <p:spPr>
          <a:xfrm>
            <a:off x="3086582" y="2437968"/>
            <a:ext cx="6018836" cy="1569660"/>
          </a:xfrm>
          <a:prstGeom prst="rect">
            <a:avLst/>
          </a:prstGeom>
          <a:noFill/>
        </p:spPr>
        <p:txBody>
          <a:bodyPr wrap="square" rtlCol="0">
            <a:spAutoFit/>
          </a:bodyPr>
          <a:lstStyle/>
          <a:p>
            <a:r>
              <a:rPr lang="en-GB" sz="9600" dirty="0">
                <a:solidFill>
                  <a:schemeClr val="accent1">
                    <a:lumMod val="50000"/>
                  </a:schemeClr>
                </a:solidFill>
              </a:rPr>
              <a:t>Thank You!</a:t>
            </a:r>
            <a:endParaRPr lang="en-IN" sz="9600" dirty="0">
              <a:solidFill>
                <a:schemeClr val="accent1">
                  <a:lumMod val="50000"/>
                </a:schemeClr>
              </a:solidFill>
            </a:endParaRPr>
          </a:p>
        </p:txBody>
      </p:sp>
    </p:spTree>
    <p:extLst>
      <p:ext uri="{BB962C8B-B14F-4D97-AF65-F5344CB8AC3E}">
        <p14:creationId xmlns:p14="http://schemas.microsoft.com/office/powerpoint/2010/main" val="1167764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311</Words>
  <Application>Microsoft Office PowerPoint</Application>
  <PresentationFormat>Widescreen</PresentationFormat>
  <Paragraphs>54</Paragraphs>
  <Slides>7</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Google Sans</vt:lpstr>
      <vt:lpstr>Montserrat</vt:lpstr>
      <vt:lpstr>Montserrat ExtraBold</vt:lpstr>
      <vt:lpstr>Montserrat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Goppy Krishna Murali</cp:lastModifiedBy>
  <cp:revision>22</cp:revision>
  <dcterms:created xsi:type="dcterms:W3CDTF">2023-09-18T16:27:54Z</dcterms:created>
  <dcterms:modified xsi:type="dcterms:W3CDTF">2023-09-25T14:07:15Z</dcterms:modified>
</cp:coreProperties>
</file>