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1600" y="764704"/>
            <a:ext cx="6382218" cy="1584176"/>
          </a:xfrm>
        </p:spPr>
        <p:txBody>
          <a:bodyPr>
            <a:normAutofit/>
          </a:bodyPr>
          <a:lstStyle/>
          <a:p>
            <a:r>
              <a:rPr lang="en-US" dirty="0" smtClean="0"/>
              <a:t>G</a:t>
            </a:r>
            <a:r>
              <a:rPr lang="ru-RU" dirty="0" err="1" smtClean="0"/>
              <a:t>it</a:t>
            </a:r>
            <a:r>
              <a:rPr lang="ru-RU" dirty="0" smtClean="0"/>
              <a:t> система </a:t>
            </a:r>
            <a:r>
              <a:rPr lang="ru-RU" dirty="0"/>
              <a:t>контроля версий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193" y="3429000"/>
            <a:ext cx="3776464" cy="1969510"/>
          </a:xfrm>
        </p:spPr>
        <p:txBody>
          <a:bodyPr/>
          <a:lstStyle/>
          <a:p>
            <a:r>
              <a:rPr lang="ru-RU" dirty="0" smtClean="0"/>
              <a:t>Выполнил</a:t>
            </a:r>
            <a:r>
              <a:rPr lang="en-US" dirty="0" smtClean="0"/>
              <a:t>:</a:t>
            </a:r>
            <a:r>
              <a:rPr lang="en-US" dirty="0" err="1" smtClean="0"/>
              <a:t>Даниелян</a:t>
            </a:r>
            <a:r>
              <a:rPr lang="en-US" dirty="0" smtClean="0"/>
              <a:t> </a:t>
            </a:r>
            <a:r>
              <a:rPr lang="en-US" dirty="0" err="1" smtClean="0"/>
              <a:t>Гор</a:t>
            </a:r>
            <a:r>
              <a:rPr lang="en-US" dirty="0" smtClean="0"/>
              <a:t> </a:t>
            </a:r>
            <a:r>
              <a:rPr lang="en-US" dirty="0" err="1" smtClean="0"/>
              <a:t>Артурович</a:t>
            </a:r>
            <a:endParaRPr lang="en-US" dirty="0" smtClean="0"/>
          </a:p>
          <a:p>
            <a:r>
              <a:rPr lang="en-US" dirty="0" smtClean="0"/>
              <a:t> ИС 18-2К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7652708"/>
      </p:ext>
    </p:extLst>
  </p:cSld>
  <p:clrMapOvr>
    <a:masterClrMapping/>
  </p:clrMapOvr>
  <p:transition spd="slow" advTm="5868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Добавление изменений в удаленный </a:t>
            </a:r>
            <a:r>
              <a:rPr lang="ru-RU" dirty="0" err="1"/>
              <a:t>репозиторий</a:t>
            </a:r>
            <a:r>
              <a:rPr lang="ru-RU" dirty="0"/>
              <a:t> выполняется командой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push</a:t>
            </a:r>
            <a:r>
              <a:rPr lang="ru-RU" dirty="0"/>
              <a:t> [</a:t>
            </a:r>
            <a:r>
              <a:rPr lang="ru-RU" dirty="0" err="1"/>
              <a:t>remote-repository-reference</a:t>
            </a:r>
            <a:r>
              <a:rPr lang="ru-RU" dirty="0"/>
              <a:t>] [</a:t>
            </a:r>
            <a:r>
              <a:rPr lang="ru-RU" dirty="0" err="1"/>
              <a:t>remote-head-name</a:t>
            </a:r>
            <a:r>
              <a:rPr lang="ru-RU" dirty="0"/>
              <a:t>]. </a:t>
            </a:r>
            <a:endParaRPr lang="ru-RU" dirty="0" smtClean="0"/>
          </a:p>
          <a:p>
            <a:r>
              <a:rPr lang="ru-RU" dirty="0" smtClean="0"/>
              <a:t>После </a:t>
            </a:r>
            <a:r>
              <a:rPr lang="ru-RU" dirty="0"/>
              <a:t>вызова команды происходит следующее: В удаленный </a:t>
            </a:r>
            <a:r>
              <a:rPr lang="ru-RU" dirty="0" err="1"/>
              <a:t>репозиторий</a:t>
            </a:r>
            <a:r>
              <a:rPr lang="ru-RU" dirty="0"/>
              <a:t> добавляются новые </a:t>
            </a:r>
            <a:r>
              <a:rPr lang="ru-RU" dirty="0" err="1"/>
              <a:t>commit</a:t>
            </a:r>
            <a:r>
              <a:rPr lang="ru-RU" dirty="0"/>
              <a:t> </a:t>
            </a:r>
            <a:r>
              <a:rPr lang="ru-RU" dirty="0" err="1"/>
              <a:t>object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Устанавливается </a:t>
            </a:r>
            <a:r>
              <a:rPr lang="ru-RU" dirty="0" err="1"/>
              <a:t>head</a:t>
            </a:r>
            <a:r>
              <a:rPr lang="ru-RU" dirty="0"/>
              <a:t> в удаленном </a:t>
            </a:r>
            <a:r>
              <a:rPr lang="ru-RU" dirty="0" err="1"/>
              <a:t>репозитории</a:t>
            </a:r>
            <a:r>
              <a:rPr lang="ru-RU" dirty="0"/>
              <a:t> на тот же </a:t>
            </a:r>
            <a:r>
              <a:rPr lang="ru-RU" dirty="0" err="1"/>
              <a:t>commit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/>
              <a:t>Если выполняется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push</a:t>
            </a:r>
            <a:r>
              <a:rPr lang="ru-RU" dirty="0"/>
              <a:t> без аргументов то отправляются все ветки за которыми было установлено слежение.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778824" cy="994122"/>
          </a:xfrm>
        </p:spPr>
        <p:txBody>
          <a:bodyPr/>
          <a:lstStyle/>
          <a:p>
            <a:r>
              <a:rPr lang="ru-RU" dirty="0"/>
              <a:t>Коллективная работа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6069916"/>
      </p:ext>
    </p:extLst>
  </p:cSld>
  <p:clrMapOvr>
    <a:masterClrMapping/>
  </p:clrMapOvr>
  <p:transition spd="slow" advTm="5475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Что такое </a:t>
            </a:r>
            <a:r>
              <a:rPr lang="ru-RU" sz="2800" dirty="0" err="1"/>
              <a:t>Git</a:t>
            </a:r>
            <a:r>
              <a:rPr lang="ru-RU" sz="2800" dirty="0"/>
              <a:t>? </a:t>
            </a:r>
            <a:endParaRPr lang="ru-RU" sz="2800" dirty="0" smtClean="0"/>
          </a:p>
          <a:p>
            <a:r>
              <a:rPr lang="ru-RU" sz="2800" dirty="0" smtClean="0"/>
              <a:t>Ключевые </a:t>
            </a:r>
            <a:r>
              <a:rPr lang="ru-RU" sz="2800" dirty="0"/>
              <a:t>особенности </a:t>
            </a:r>
            <a:r>
              <a:rPr lang="ru-RU" sz="2800" dirty="0" err="1"/>
              <a:t>Git</a:t>
            </a:r>
            <a:r>
              <a:rPr lang="ru-RU" sz="2800" dirty="0"/>
              <a:t> </a:t>
            </a:r>
            <a:endParaRPr lang="ru-RU" sz="2800" dirty="0" smtClean="0"/>
          </a:p>
          <a:p>
            <a:r>
              <a:rPr lang="ru-RU" sz="2800" dirty="0" err="1" smtClean="0"/>
              <a:t>Репозиторий</a:t>
            </a:r>
            <a:r>
              <a:rPr lang="ru-RU" sz="2800" dirty="0" smtClean="0"/>
              <a:t> </a:t>
            </a:r>
            <a:r>
              <a:rPr lang="ru-RU" sz="2800" dirty="0" err="1"/>
              <a:t>Git</a:t>
            </a:r>
            <a:r>
              <a:rPr lang="ru-RU" sz="2800" dirty="0"/>
              <a:t> </a:t>
            </a:r>
            <a:endParaRPr lang="ru-RU" sz="2800" dirty="0" smtClean="0"/>
          </a:p>
          <a:p>
            <a:r>
              <a:rPr lang="ru-RU" sz="2800" dirty="0" smtClean="0"/>
              <a:t>Работа </a:t>
            </a:r>
            <a:r>
              <a:rPr lang="ru-RU" sz="2800" dirty="0"/>
              <a:t>с </a:t>
            </a:r>
            <a:r>
              <a:rPr lang="ru-RU" sz="2800" dirty="0" err="1"/>
              <a:t>репозиторием</a:t>
            </a:r>
            <a:r>
              <a:rPr lang="ru-RU" sz="2800" dirty="0"/>
              <a:t> </a:t>
            </a:r>
            <a:endParaRPr lang="ru-RU" sz="2800" dirty="0" smtClean="0"/>
          </a:p>
          <a:p>
            <a:r>
              <a:rPr lang="ru-RU" sz="2800" dirty="0" smtClean="0"/>
              <a:t>Работа </a:t>
            </a:r>
            <a:r>
              <a:rPr lang="ru-RU" sz="2800" dirty="0"/>
              <a:t>с </a:t>
            </a:r>
            <a:r>
              <a:rPr lang="ru-RU" sz="2800" dirty="0" err="1"/>
              <a:t>branch</a:t>
            </a:r>
            <a:r>
              <a:rPr lang="ru-RU" sz="2800" dirty="0"/>
              <a:t> </a:t>
            </a:r>
            <a:endParaRPr lang="ru-RU" sz="2800" dirty="0" smtClean="0"/>
          </a:p>
          <a:p>
            <a:r>
              <a:rPr lang="ru-RU" sz="2800" dirty="0" smtClean="0"/>
              <a:t>Коллективная </a:t>
            </a:r>
            <a:r>
              <a:rPr lang="ru-RU" sz="2800" dirty="0"/>
              <a:t>работа</a:t>
            </a:r>
            <a:endParaRPr lang="ru-RU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План</a:t>
            </a:r>
            <a:r>
              <a:rPr lang="en-US" dirty="0" smtClean="0"/>
              <a:t> </a:t>
            </a:r>
            <a:r>
              <a:rPr lang="en-US" dirty="0" err="1" smtClean="0"/>
              <a:t>презентации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219495"/>
      </p:ext>
    </p:extLst>
  </p:cSld>
  <p:clrMapOvr>
    <a:masterClrMapping/>
  </p:clrMapOvr>
  <p:transition spd="slow" advTm="6050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2276872"/>
            <a:ext cx="7924800" cy="4248472"/>
          </a:xfrm>
        </p:spPr>
        <p:txBody>
          <a:bodyPr>
            <a:normAutofit fontScale="70000" lnSpcReduction="20000"/>
          </a:bodyPr>
          <a:lstStyle/>
          <a:p>
            <a:r>
              <a:rPr lang="ru-RU" dirty="0" err="1"/>
              <a:t>Git</a:t>
            </a:r>
            <a:r>
              <a:rPr lang="ru-RU" dirty="0"/>
              <a:t> - программное обеспечение для управления версиями, разработанное </a:t>
            </a:r>
            <a:r>
              <a:rPr lang="ru-RU" dirty="0" err="1"/>
              <a:t>Линусом</a:t>
            </a:r>
            <a:r>
              <a:rPr lang="ru-RU" dirty="0"/>
              <a:t> </a:t>
            </a:r>
            <a:r>
              <a:rPr lang="ru-RU" dirty="0" err="1"/>
              <a:t>Торвальдсом</a:t>
            </a:r>
            <a:r>
              <a:rPr lang="ru-RU" dirty="0"/>
              <a:t> для использования в управлении разработкой ядра </a:t>
            </a:r>
            <a:r>
              <a:rPr lang="ru-RU" dirty="0" err="1"/>
              <a:t>Linux</a:t>
            </a:r>
            <a:r>
              <a:rPr lang="ru-RU" dirty="0"/>
              <a:t>®. </a:t>
            </a:r>
            <a:r>
              <a:rPr lang="ru-RU" dirty="0" err="1"/>
              <a:t>Git</a:t>
            </a:r>
            <a:r>
              <a:rPr lang="ru-RU" dirty="0"/>
              <a:t> – распределенная система контроля версий (DVCS)</a:t>
            </a:r>
            <a:endParaRPr lang="ru-RU" dirty="0"/>
          </a:p>
          <a:p>
            <a:r>
              <a:rPr lang="ru-RU" dirty="0" smtClean="0"/>
              <a:t>Система </a:t>
            </a:r>
            <a:r>
              <a:rPr lang="ru-RU" dirty="0"/>
              <a:t>контроля версий — это система, записывающая изменения в файл или набор файлов в течение времени и позволяющая вернуться позже к определённой версии</a:t>
            </a:r>
            <a:r>
              <a:rPr lang="ru-RU" dirty="0" smtClean="0"/>
              <a:t>. </a:t>
            </a:r>
          </a:p>
          <a:p>
            <a:r>
              <a:rPr lang="ru-RU" dirty="0"/>
              <a:t>Многие люди в качестве метода контроля версий применяют копирование файлов в отдельную директорию (возможно даже, директорию с отметкой по времени, если они достаточно сообразительны). Данный подход очень распространён из-за его простоты, однако он невероятно сильно подвержен появлению ошибок. Можно легко забыть, в какой директории вы находитесь, и случайно изменить не тот файл или скопировать не те файлы, которые вы хотели.</a:t>
            </a:r>
          </a:p>
          <a:p>
            <a:r>
              <a:rPr lang="ru-RU" dirty="0"/>
              <a:t>Для того, чтобы решить эту проблему, программисты давным-давно разработали локальные СКВ с простой базой данных, которая хранит записи о всех изменениях в файлах, осуществляя тем самым контроль ревизий.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356093"/>
      </p:ext>
    </p:extLst>
  </p:cSld>
  <p:clrMapOvr>
    <a:masterClrMapping/>
  </p:clrMapOvr>
  <p:transition spd="slow" advTm="5710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Ветвление делается быстро и легко. </a:t>
            </a:r>
            <a:endParaRPr lang="ru-RU" dirty="0" smtClean="0"/>
          </a:p>
          <a:p>
            <a:r>
              <a:rPr lang="ru-RU" dirty="0" smtClean="0"/>
              <a:t>Поддерживается </a:t>
            </a:r>
            <a:r>
              <a:rPr lang="ru-RU" dirty="0"/>
              <a:t>автономная работа; </a:t>
            </a:r>
            <a:endParaRPr lang="ru-RU" dirty="0" smtClean="0"/>
          </a:p>
          <a:p>
            <a:r>
              <a:rPr lang="ru-RU" dirty="0" smtClean="0"/>
              <a:t>локальные </a:t>
            </a:r>
            <a:r>
              <a:rPr lang="ru-RU" dirty="0"/>
              <a:t>фиксации изменений могут быть отправлены позже. </a:t>
            </a:r>
            <a:endParaRPr lang="ru-RU" dirty="0" smtClean="0"/>
          </a:p>
          <a:p>
            <a:r>
              <a:rPr lang="ru-RU" dirty="0" smtClean="0"/>
              <a:t>Фиксации </a:t>
            </a:r>
            <a:r>
              <a:rPr lang="ru-RU" dirty="0"/>
              <a:t>изменений </a:t>
            </a:r>
            <a:r>
              <a:rPr lang="ru-RU" dirty="0" err="1"/>
              <a:t>атомарны</a:t>
            </a:r>
            <a:r>
              <a:rPr lang="ru-RU" dirty="0"/>
              <a:t> и распространяются на весь проект. </a:t>
            </a:r>
            <a:endParaRPr lang="ru-RU" dirty="0" smtClean="0"/>
          </a:p>
          <a:p>
            <a:r>
              <a:rPr lang="ru-RU" dirty="0" smtClean="0"/>
              <a:t>Каждое </a:t>
            </a:r>
            <a:r>
              <a:rPr lang="ru-RU" dirty="0"/>
              <a:t>рабочее дерево в </a:t>
            </a:r>
            <a:r>
              <a:rPr lang="ru-RU" dirty="0" err="1"/>
              <a:t>Git</a:t>
            </a:r>
            <a:r>
              <a:rPr lang="ru-RU" dirty="0"/>
              <a:t> содержит хранилище с полной историей проекта. </a:t>
            </a:r>
            <a:endParaRPr lang="ru-RU" dirty="0" smtClean="0"/>
          </a:p>
          <a:p>
            <a:r>
              <a:rPr lang="ru-RU" dirty="0" smtClean="0"/>
              <a:t>Ни </a:t>
            </a:r>
            <a:r>
              <a:rPr lang="ru-RU" dirty="0"/>
              <a:t>одно хранилище </a:t>
            </a:r>
            <a:r>
              <a:rPr lang="ru-RU" dirty="0" err="1"/>
              <a:t>Git</a:t>
            </a:r>
            <a:r>
              <a:rPr lang="ru-RU" dirty="0"/>
              <a:t> не является по своей природе более важным, чем любое другое. </a:t>
            </a:r>
            <a:endParaRPr lang="ru-RU" dirty="0" smtClean="0"/>
          </a:p>
          <a:p>
            <a:r>
              <a:rPr lang="ru-RU" dirty="0" smtClean="0"/>
              <a:t>Скорость </a:t>
            </a:r>
            <a:r>
              <a:rPr lang="ru-RU" dirty="0"/>
              <a:t>работы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особенности </a:t>
            </a:r>
            <a:r>
              <a:rPr lang="en-US" dirty="0" err="1"/>
              <a:t>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800861"/>
      </p:ext>
    </p:extLst>
  </p:cSld>
  <p:clrMapOvr>
    <a:masterClrMapping/>
  </p:clrMapOvr>
  <p:transition spd="slow" advTm="5741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844824"/>
            <a:ext cx="8352928" cy="5544616"/>
          </a:xfrm>
        </p:spPr>
        <p:txBody>
          <a:bodyPr>
            <a:noAutofit/>
          </a:bodyPr>
          <a:lstStyle/>
          <a:p>
            <a:r>
              <a:rPr lang="ru-RU" sz="1400" dirty="0" err="1"/>
              <a:t>Git</a:t>
            </a:r>
            <a:r>
              <a:rPr lang="ru-RU" sz="1400" dirty="0"/>
              <a:t> хранит информацию в структуре данных называемой – </a:t>
            </a:r>
            <a:r>
              <a:rPr lang="ru-RU" sz="1400" dirty="0" err="1"/>
              <a:t>репозиторий</a:t>
            </a:r>
            <a:r>
              <a:rPr lang="ru-RU" sz="1400" dirty="0"/>
              <a:t> (</a:t>
            </a:r>
            <a:r>
              <a:rPr lang="ru-RU" sz="1400" dirty="0" err="1"/>
              <a:t>repository</a:t>
            </a:r>
            <a:r>
              <a:rPr lang="ru-RU" sz="1400" dirty="0"/>
              <a:t>). </a:t>
            </a:r>
            <a:r>
              <a:rPr lang="ru-RU" sz="1400" dirty="0" err="1"/>
              <a:t>Репозиторий</a:t>
            </a:r>
            <a:r>
              <a:rPr lang="ru-RU" sz="1400" dirty="0"/>
              <a:t> хранит: </a:t>
            </a:r>
            <a:endParaRPr lang="ru-RU" sz="1400" dirty="0" smtClean="0"/>
          </a:p>
          <a:p>
            <a:r>
              <a:rPr lang="ru-RU" sz="1400" dirty="0" smtClean="0"/>
              <a:t>Набор </a:t>
            </a:r>
            <a:r>
              <a:rPr lang="ru-RU" sz="1400" dirty="0" err="1"/>
              <a:t>commit</a:t>
            </a:r>
            <a:r>
              <a:rPr lang="ru-RU" sz="1400" dirty="0"/>
              <a:t> </a:t>
            </a:r>
            <a:r>
              <a:rPr lang="ru-RU" sz="1400" dirty="0" err="1"/>
              <a:t>objects</a:t>
            </a:r>
            <a:r>
              <a:rPr lang="ru-RU" sz="1400" dirty="0"/>
              <a:t> </a:t>
            </a:r>
            <a:endParaRPr lang="ru-RU" sz="1400" dirty="0" smtClean="0"/>
          </a:p>
          <a:p>
            <a:r>
              <a:rPr lang="ru-RU" sz="1400" dirty="0" smtClean="0"/>
              <a:t>Набор </a:t>
            </a:r>
            <a:r>
              <a:rPr lang="ru-RU" sz="1400" dirty="0"/>
              <a:t>ссылок на </a:t>
            </a:r>
            <a:r>
              <a:rPr lang="ru-RU" sz="1400" dirty="0" err="1"/>
              <a:t>commit</a:t>
            </a:r>
            <a:r>
              <a:rPr lang="ru-RU" sz="1400" dirty="0"/>
              <a:t> </a:t>
            </a:r>
            <a:r>
              <a:rPr lang="ru-RU" sz="1400" dirty="0" err="1"/>
              <a:t>objects</a:t>
            </a:r>
            <a:r>
              <a:rPr lang="ru-RU" sz="1400" dirty="0"/>
              <a:t> называемых </a:t>
            </a:r>
            <a:r>
              <a:rPr lang="ru-RU" sz="1400" dirty="0" err="1"/>
              <a:t>heads</a:t>
            </a:r>
            <a:r>
              <a:rPr lang="ru-RU" sz="1400" dirty="0"/>
              <a:t>. </a:t>
            </a:r>
            <a:endParaRPr lang="ru-RU" sz="1400" dirty="0" smtClean="0"/>
          </a:p>
          <a:p>
            <a:r>
              <a:rPr lang="ru-RU" sz="1400" dirty="0" err="1" smtClean="0"/>
              <a:t>Репозиторий</a:t>
            </a:r>
            <a:r>
              <a:rPr lang="ru-RU" sz="1400" dirty="0" smtClean="0"/>
              <a:t> </a:t>
            </a:r>
            <a:r>
              <a:rPr lang="ru-RU" sz="1400" dirty="0"/>
              <a:t>хранится в той же директории, что и сам проект в </a:t>
            </a:r>
            <a:r>
              <a:rPr lang="ru-RU" sz="1400" dirty="0" err="1"/>
              <a:t>поддиректории.git</a:t>
            </a:r>
            <a:r>
              <a:rPr lang="ru-RU" sz="1400" dirty="0"/>
              <a:t>. Основные отличия от систем с центральным </a:t>
            </a:r>
            <a:r>
              <a:rPr lang="ru-RU" sz="1400" dirty="0" err="1"/>
              <a:t>репозиторием</a:t>
            </a:r>
            <a:r>
              <a:rPr lang="ru-RU" sz="1400" dirty="0"/>
              <a:t> (например CVS, SVN): Существует только одна </a:t>
            </a:r>
            <a:r>
              <a:rPr lang="ru-RU" sz="1400" dirty="0" err="1"/>
              <a:t>директория.git</a:t>
            </a:r>
            <a:r>
              <a:rPr lang="ru-RU" sz="1400" dirty="0"/>
              <a:t> в корневой директории проекта </a:t>
            </a:r>
            <a:r>
              <a:rPr lang="ru-RU" sz="1400" dirty="0" err="1"/>
              <a:t>Репозиторий</a:t>
            </a:r>
            <a:r>
              <a:rPr lang="ru-RU" sz="1400" dirty="0"/>
              <a:t> хранится в файлах рядом с проектом </a:t>
            </a:r>
            <a:endParaRPr lang="ru-RU" sz="1400" dirty="0" smtClean="0"/>
          </a:p>
          <a:p>
            <a:r>
              <a:rPr lang="ru-RU" sz="1400" dirty="0" smtClean="0"/>
              <a:t>Не </a:t>
            </a:r>
            <a:r>
              <a:rPr lang="ru-RU" sz="1400" dirty="0"/>
              <a:t>существует центрального </a:t>
            </a:r>
            <a:r>
              <a:rPr lang="ru-RU" sz="1400" dirty="0" err="1" smtClean="0"/>
              <a:t>репозитория</a:t>
            </a:r>
            <a:r>
              <a:rPr lang="ru-RU" sz="1400" dirty="0" smtClean="0"/>
              <a:t>.</a:t>
            </a:r>
          </a:p>
          <a:p>
            <a:r>
              <a:rPr lang="ru-RU" sz="1400" dirty="0" err="1"/>
              <a:t>Commit</a:t>
            </a:r>
            <a:r>
              <a:rPr lang="ru-RU" sz="1400" dirty="0"/>
              <a:t> </a:t>
            </a:r>
            <a:r>
              <a:rPr lang="ru-RU" sz="1400" dirty="0" err="1"/>
              <a:t>objects</a:t>
            </a:r>
            <a:r>
              <a:rPr lang="ru-RU" sz="1400" dirty="0"/>
              <a:t> </a:t>
            </a:r>
            <a:r>
              <a:rPr lang="ru-RU" sz="1400" dirty="0" err="1"/>
              <a:t>Commit</a:t>
            </a:r>
            <a:r>
              <a:rPr lang="ru-RU" sz="1400" dirty="0"/>
              <a:t> </a:t>
            </a:r>
            <a:r>
              <a:rPr lang="ru-RU" sz="1400" dirty="0" err="1"/>
              <a:t>objects</a:t>
            </a:r>
            <a:r>
              <a:rPr lang="ru-RU" sz="1400" dirty="0"/>
              <a:t> содержат: Набор файлов, отображающий состояние проекта в текущую точку времени Ссылки на родительские </a:t>
            </a:r>
            <a:r>
              <a:rPr lang="ru-RU" sz="1400" dirty="0" err="1"/>
              <a:t>commit</a:t>
            </a:r>
            <a:r>
              <a:rPr lang="ru-RU" sz="1400" dirty="0"/>
              <a:t> </a:t>
            </a:r>
            <a:r>
              <a:rPr lang="ru-RU" sz="1400" dirty="0" err="1"/>
              <a:t>objects</a:t>
            </a:r>
            <a:r>
              <a:rPr lang="ru-RU" sz="1400" dirty="0"/>
              <a:t> SHA1 имя – 40 символьная строка которая уникально идентифицирует </a:t>
            </a:r>
            <a:r>
              <a:rPr lang="ru-RU" sz="1400" dirty="0" err="1"/>
              <a:t>commit</a:t>
            </a:r>
            <a:r>
              <a:rPr lang="ru-RU" sz="1400" dirty="0"/>
              <a:t> </a:t>
            </a:r>
            <a:r>
              <a:rPr lang="ru-RU" sz="1400" dirty="0" err="1"/>
              <a:t>object</a:t>
            </a:r>
            <a:r>
              <a:rPr lang="ru-RU" sz="1400" dirty="0"/>
              <a:t>. Имя представляющее собой </a:t>
            </a:r>
            <a:r>
              <a:rPr lang="ru-RU" sz="1400" dirty="0" err="1"/>
              <a:t>хэш</a:t>
            </a:r>
            <a:r>
              <a:rPr lang="ru-RU" sz="1400" dirty="0"/>
              <a:t> является значимым аспектом </a:t>
            </a:r>
            <a:r>
              <a:rPr lang="ru-RU" sz="1400" dirty="0" err="1"/>
              <a:t>commit</a:t>
            </a:r>
            <a:r>
              <a:rPr lang="ru-RU" sz="1400" dirty="0"/>
              <a:t> (идентичные </a:t>
            </a:r>
            <a:r>
              <a:rPr lang="ru-RU" sz="1400" dirty="0" err="1"/>
              <a:t>commits</a:t>
            </a:r>
            <a:r>
              <a:rPr lang="ru-RU" sz="1400" dirty="0"/>
              <a:t> всегда будут иметь одинаковое имя) Первый </a:t>
            </a:r>
            <a:r>
              <a:rPr lang="ru-RU" sz="1400" dirty="0" err="1"/>
              <a:t>commit</a:t>
            </a:r>
            <a:r>
              <a:rPr lang="ru-RU" sz="1400" dirty="0"/>
              <a:t> в проекте не имеет родительского объекта. Идея контроля версий состоит в манипулировании графом </a:t>
            </a:r>
            <a:r>
              <a:rPr lang="ru-RU" sz="1400" dirty="0" err="1"/>
              <a:t>commit</a:t>
            </a:r>
            <a:r>
              <a:rPr lang="ru-RU" sz="1400" dirty="0"/>
              <a:t> </a:t>
            </a:r>
            <a:r>
              <a:rPr lang="ru-RU" sz="1400" dirty="0" err="1"/>
              <a:t>objects</a:t>
            </a:r>
            <a:r>
              <a:rPr lang="ru-RU" sz="1400" dirty="0" smtClean="0"/>
              <a:t>.</a:t>
            </a:r>
          </a:p>
          <a:p>
            <a:r>
              <a:rPr lang="en-US" sz="1400" dirty="0"/>
              <a:t>Heads Head – </a:t>
            </a:r>
            <a:r>
              <a:rPr lang="ru-RU" sz="1400" dirty="0"/>
              <a:t>ссылка на </a:t>
            </a:r>
            <a:r>
              <a:rPr lang="en-US" sz="1400" dirty="0"/>
              <a:t>commit object. </a:t>
            </a:r>
            <a:r>
              <a:rPr lang="ru-RU" sz="1400" dirty="0"/>
              <a:t>Каждый </a:t>
            </a:r>
            <a:r>
              <a:rPr lang="en-US" sz="1400" dirty="0"/>
              <a:t>head </a:t>
            </a:r>
            <a:r>
              <a:rPr lang="ru-RU" sz="1400" dirty="0"/>
              <a:t>имеет имя. В каждом </a:t>
            </a:r>
            <a:r>
              <a:rPr lang="ru-RU" sz="1400" dirty="0" err="1"/>
              <a:t>репозитории</a:t>
            </a:r>
            <a:r>
              <a:rPr lang="ru-RU" sz="1400" dirty="0"/>
              <a:t> существует </a:t>
            </a:r>
            <a:r>
              <a:rPr lang="en-US" sz="1400" dirty="0"/>
              <a:t>head </a:t>
            </a:r>
            <a:r>
              <a:rPr lang="ru-RU" sz="1400" dirty="0"/>
              <a:t>называемый – </a:t>
            </a:r>
            <a:r>
              <a:rPr lang="en-US" sz="1400" dirty="0"/>
              <a:t>master. </a:t>
            </a:r>
            <a:r>
              <a:rPr lang="ru-RU" sz="1400" dirty="0" err="1"/>
              <a:t>Репозиторий</a:t>
            </a:r>
            <a:r>
              <a:rPr lang="ru-RU" sz="1400" dirty="0"/>
              <a:t> может содержать любое количество </a:t>
            </a:r>
            <a:r>
              <a:rPr lang="en-US" sz="1400" dirty="0"/>
              <a:t>heads. </a:t>
            </a:r>
            <a:r>
              <a:rPr lang="ru-RU" sz="1400" dirty="0"/>
              <a:t>Выбранный </a:t>
            </a:r>
            <a:r>
              <a:rPr lang="en-US" sz="1400" dirty="0"/>
              <a:t>head </a:t>
            </a:r>
            <a:r>
              <a:rPr lang="ru-RU" sz="1400" dirty="0"/>
              <a:t>называют – </a:t>
            </a:r>
            <a:r>
              <a:rPr lang="en-US" sz="1400" dirty="0"/>
              <a:t>current head </a:t>
            </a:r>
            <a:r>
              <a:rPr lang="ru-RU" sz="1400" dirty="0"/>
              <a:t>он имеет синоним –</a:t>
            </a:r>
            <a:r>
              <a:rPr lang="en-US" sz="1400" dirty="0"/>
              <a:t>HEAD</a:t>
            </a:r>
            <a:endParaRPr lang="ru-RU" sz="1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7706816" cy="576064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Репозиторий</a:t>
            </a:r>
            <a:r>
              <a:rPr lang="ru-RU" dirty="0"/>
              <a:t> </a:t>
            </a:r>
            <a:r>
              <a:rPr lang="en-US" dirty="0" err="1"/>
              <a:t>Git</a:t>
            </a:r>
            <a:r>
              <a:rPr lang="en-US" dirty="0"/>
              <a:t>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9525633"/>
      </p:ext>
    </p:extLst>
  </p:cSld>
  <p:clrMapOvr>
    <a:masterClrMapping/>
  </p:clrMapOvr>
  <p:transition spd="slow" advTm="5147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Создание </a:t>
            </a:r>
            <a:r>
              <a:rPr lang="ru-RU" dirty="0" err="1"/>
              <a:t>репозитория</a:t>
            </a:r>
            <a:r>
              <a:rPr lang="ru-RU" dirty="0"/>
              <a:t> выполняется командой: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 smtClean="0"/>
              <a:t>init</a:t>
            </a:r>
            <a:r>
              <a:rPr lang="ru-RU" dirty="0" smtClean="0"/>
              <a:t>. После </a:t>
            </a:r>
            <a:r>
              <a:rPr lang="ru-RU" dirty="0"/>
              <a:t>выполнения команды в папке проекта появиться </a:t>
            </a:r>
            <a:r>
              <a:rPr lang="ru-RU" dirty="0" err="1"/>
              <a:t>директория.git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Для </a:t>
            </a:r>
            <a:r>
              <a:rPr lang="ru-RU" dirty="0"/>
              <a:t>выполнения </a:t>
            </a:r>
            <a:r>
              <a:rPr lang="ru-RU" dirty="0" err="1"/>
              <a:t>commit</a:t>
            </a:r>
            <a:r>
              <a:rPr lang="ru-RU" dirty="0"/>
              <a:t> необходимо выполнить следующее: Сказать </a:t>
            </a:r>
            <a:r>
              <a:rPr lang="ru-RU" dirty="0" err="1"/>
              <a:t>Git</a:t>
            </a:r>
            <a:r>
              <a:rPr lang="ru-RU" dirty="0"/>
              <a:t> какие файлы необходимо добавить в </a:t>
            </a:r>
            <a:r>
              <a:rPr lang="ru-RU" dirty="0" err="1"/>
              <a:t>commit</a:t>
            </a:r>
            <a:r>
              <a:rPr lang="ru-RU" dirty="0"/>
              <a:t> данное действие выполняется командой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add</a:t>
            </a:r>
            <a:r>
              <a:rPr lang="ru-RU" dirty="0"/>
              <a:t>. Если файлы не изменились с предыдущего </a:t>
            </a:r>
            <a:r>
              <a:rPr lang="ru-RU" dirty="0" err="1"/>
              <a:t>commit</a:t>
            </a:r>
            <a:r>
              <a:rPr lang="ru-RU" dirty="0"/>
              <a:t> то </a:t>
            </a:r>
            <a:r>
              <a:rPr lang="ru-RU" dirty="0" err="1"/>
              <a:t>Git</a:t>
            </a:r>
            <a:r>
              <a:rPr lang="ru-RU" dirty="0"/>
              <a:t> добавит их в </a:t>
            </a:r>
            <a:r>
              <a:rPr lang="ru-RU" dirty="0" err="1"/>
              <a:t>commit</a:t>
            </a:r>
            <a:r>
              <a:rPr lang="ru-RU" dirty="0"/>
              <a:t> автоматически. </a:t>
            </a:r>
            <a:endParaRPr lang="ru-RU" dirty="0" smtClean="0"/>
          </a:p>
          <a:p>
            <a:r>
              <a:rPr lang="ru-RU" dirty="0" smtClean="0"/>
              <a:t>Вызвать </a:t>
            </a:r>
            <a:r>
              <a:rPr lang="ru-RU" dirty="0"/>
              <a:t>команду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commit</a:t>
            </a:r>
            <a:r>
              <a:rPr lang="ru-RU" dirty="0"/>
              <a:t> которая создаст </a:t>
            </a:r>
            <a:r>
              <a:rPr lang="ru-RU" dirty="0" err="1"/>
              <a:t>commit</a:t>
            </a:r>
            <a:r>
              <a:rPr lang="ru-RU" dirty="0"/>
              <a:t> </a:t>
            </a:r>
            <a:r>
              <a:rPr lang="ru-RU" dirty="0" err="1"/>
              <a:t>object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Команда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commit</a:t>
            </a:r>
            <a:r>
              <a:rPr lang="ru-RU" dirty="0"/>
              <a:t> –a добавит все изменившиеся файлы, но не новые файлы.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06090"/>
          </a:xfrm>
        </p:spPr>
        <p:txBody>
          <a:bodyPr>
            <a:normAutofit fontScale="90000"/>
          </a:bodyPr>
          <a:lstStyle/>
          <a:p>
            <a:r>
              <a:rPr lang="ru-RU" dirty="0"/>
              <a:t> Работа с </a:t>
            </a:r>
            <a:r>
              <a:rPr lang="ru-RU" dirty="0" err="1"/>
              <a:t>репозиторием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1593964"/>
      </p:ext>
    </p:extLst>
  </p:cSld>
  <p:clrMapOvr>
    <a:masterClrMapping/>
  </p:clrMapOvr>
  <p:transition spd="slow" advTm="6280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log</a:t>
            </a:r>
            <a:r>
              <a:rPr lang="ru-RU" dirty="0"/>
              <a:t> – показывает лог </a:t>
            </a:r>
            <a:r>
              <a:rPr lang="ru-RU" dirty="0" err="1"/>
              <a:t>commits</a:t>
            </a:r>
            <a:r>
              <a:rPr lang="ru-RU" dirty="0"/>
              <a:t> начиная с HEAD </a:t>
            </a:r>
            <a:endParaRPr lang="ru-RU" dirty="0" smtClean="0"/>
          </a:p>
          <a:p>
            <a:r>
              <a:rPr lang="ru-RU" dirty="0" err="1" smtClean="0"/>
              <a:t>git</a:t>
            </a:r>
            <a:r>
              <a:rPr lang="ru-RU" dirty="0" smtClean="0"/>
              <a:t> </a:t>
            </a:r>
            <a:r>
              <a:rPr lang="ru-RU" dirty="0" err="1"/>
              <a:t>status</a:t>
            </a:r>
            <a:r>
              <a:rPr lang="ru-RU" dirty="0"/>
              <a:t> – показывает какие файлы изменились между текущей стадией и HEAD. Файлы разделяются на 3 категории: новые файлы, измененные файлы, добавленные новые </a:t>
            </a:r>
            <a:r>
              <a:rPr lang="ru-RU" dirty="0" smtClean="0"/>
              <a:t>файлы</a:t>
            </a:r>
          </a:p>
          <a:p>
            <a:r>
              <a:rPr lang="ru-RU" dirty="0" smtClean="0"/>
              <a:t>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mv</a:t>
            </a:r>
            <a:r>
              <a:rPr lang="ru-RU" dirty="0"/>
              <a:t> – используется для перемещения или переименования файла </a:t>
            </a:r>
            <a:endParaRPr lang="ru-RU" dirty="0" smtClean="0"/>
          </a:p>
          <a:p>
            <a:r>
              <a:rPr lang="ru-RU" dirty="0" err="1" smtClean="0"/>
              <a:t>git</a:t>
            </a:r>
            <a:r>
              <a:rPr lang="ru-RU" dirty="0" smtClean="0"/>
              <a:t> </a:t>
            </a:r>
            <a:r>
              <a:rPr lang="ru-RU" dirty="0" err="1"/>
              <a:t>rm</a:t>
            </a:r>
            <a:r>
              <a:rPr lang="ru-RU" dirty="0"/>
              <a:t> – удаляет файл из </a:t>
            </a:r>
            <a:r>
              <a:rPr lang="ru-RU" dirty="0" err="1"/>
              <a:t>репозитория</a:t>
            </a:r>
            <a:r>
              <a:rPr lang="ru-RU" dirty="0"/>
              <a:t> не затрагивая рабочую копию </a:t>
            </a:r>
            <a:endParaRPr lang="ru-RU" dirty="0" smtClean="0"/>
          </a:p>
          <a:p>
            <a:r>
              <a:rPr lang="ru-RU" dirty="0" err="1" smtClean="0"/>
              <a:t>gitk</a:t>
            </a:r>
            <a:r>
              <a:rPr lang="ru-RU" dirty="0" smtClean="0"/>
              <a:t> </a:t>
            </a:r>
            <a:r>
              <a:rPr lang="ru-RU" dirty="0"/>
              <a:t>– визуальная утилита для работы с </a:t>
            </a:r>
            <a:r>
              <a:rPr lang="ru-RU" dirty="0" err="1"/>
              <a:t>репозиторием</a:t>
            </a:r>
            <a:r>
              <a:rPr lang="ru-RU" dirty="0"/>
              <a:t> Получение ссылок на </a:t>
            </a:r>
            <a:r>
              <a:rPr lang="ru-RU" dirty="0" err="1"/>
              <a:t>commit</a:t>
            </a:r>
            <a:r>
              <a:rPr lang="ru-RU" dirty="0"/>
              <a:t> выполняется следующим образом: по SHA1 имя выполнив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log</a:t>
            </a:r>
            <a:r>
              <a:rPr lang="ru-RU" dirty="0"/>
              <a:t> по 1м символам SHA1 имени используя </a:t>
            </a:r>
            <a:r>
              <a:rPr lang="ru-RU" dirty="0" err="1"/>
              <a:t>head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634808" cy="922114"/>
          </a:xfrm>
        </p:spPr>
        <p:txBody>
          <a:bodyPr/>
          <a:lstStyle/>
          <a:p>
            <a:r>
              <a:rPr lang="ru-RU" dirty="0"/>
              <a:t> Полезные команды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9073181"/>
      </p:ext>
    </p:extLst>
  </p:cSld>
  <p:clrMapOvr>
    <a:masterClrMapping/>
  </p:clrMapOvr>
  <p:transition spd="slow" advTm="6031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Создание </a:t>
            </a:r>
            <a:r>
              <a:rPr lang="ru-RU" dirty="0" err="1"/>
              <a:t>branch</a:t>
            </a:r>
            <a:r>
              <a:rPr lang="ru-RU" dirty="0"/>
              <a:t> выполняется следующей командой: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branch</a:t>
            </a:r>
            <a:r>
              <a:rPr lang="ru-RU" dirty="0"/>
              <a:t> </a:t>
            </a:r>
            <a:r>
              <a:rPr lang="ru-RU" dirty="0" err="1" smtClean="0"/>
              <a:t>branch_name</a:t>
            </a:r>
            <a:endParaRPr lang="ru-RU" dirty="0" smtClean="0"/>
          </a:p>
          <a:p>
            <a:r>
              <a:rPr lang="ru-RU" dirty="0"/>
              <a:t>Переключение веток осуществляется командой: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checkout</a:t>
            </a:r>
            <a:r>
              <a:rPr lang="ru-RU" dirty="0"/>
              <a:t> </a:t>
            </a:r>
            <a:r>
              <a:rPr lang="ru-RU" dirty="0" err="1"/>
              <a:t>head_name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Данная </a:t>
            </a:r>
            <a:r>
              <a:rPr lang="ru-RU" dirty="0"/>
              <a:t>команда выполняет 2 функции</a:t>
            </a:r>
            <a:r>
              <a:rPr lang="ru-RU" dirty="0" smtClean="0"/>
              <a:t>:</a:t>
            </a:r>
          </a:p>
          <a:p>
            <a:r>
              <a:rPr lang="ru-RU" dirty="0" smtClean="0"/>
              <a:t> </a:t>
            </a:r>
            <a:r>
              <a:rPr lang="ru-RU" dirty="0"/>
              <a:t>Указатель на HEAD </a:t>
            </a:r>
            <a:r>
              <a:rPr lang="ru-RU" dirty="0" err="1"/>
              <a:t>commit</a:t>
            </a:r>
            <a:r>
              <a:rPr lang="ru-RU" dirty="0"/>
              <a:t> </a:t>
            </a:r>
            <a:r>
              <a:rPr lang="ru-RU" dirty="0" err="1"/>
              <a:t>object</a:t>
            </a:r>
            <a:r>
              <a:rPr lang="ru-RU" dirty="0"/>
              <a:t> (</a:t>
            </a:r>
            <a:r>
              <a:rPr lang="ru-RU" dirty="0" err="1"/>
              <a:t>head_name</a:t>
            </a:r>
            <a:r>
              <a:rPr lang="ru-RU" dirty="0"/>
              <a:t>) Перезапись всех файлов в директории на соответствующие родительскому HEAD (^HEAD) и формирование нового </a:t>
            </a:r>
            <a:r>
              <a:rPr lang="ru-RU" dirty="0" err="1"/>
              <a:t>commit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Полезные </a:t>
            </a:r>
            <a:r>
              <a:rPr lang="ru-RU" dirty="0"/>
              <a:t>сопутствующие команды</a:t>
            </a:r>
            <a:r>
              <a:rPr lang="ru-RU" dirty="0" smtClean="0"/>
              <a:t>:</a:t>
            </a:r>
          </a:p>
          <a:p>
            <a:r>
              <a:rPr lang="ru-RU" dirty="0" smtClean="0"/>
              <a:t>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branch</a:t>
            </a:r>
            <a:r>
              <a:rPr lang="ru-RU" dirty="0"/>
              <a:t> – показывает список HEAD объектов </a:t>
            </a:r>
            <a:endParaRPr lang="ru-RU" dirty="0" smtClean="0"/>
          </a:p>
          <a:p>
            <a:r>
              <a:rPr lang="ru-RU" dirty="0" err="1" smtClean="0"/>
              <a:t>git</a:t>
            </a:r>
            <a:r>
              <a:rPr lang="ru-RU" dirty="0" smtClean="0"/>
              <a:t> </a:t>
            </a:r>
            <a:r>
              <a:rPr lang="ru-RU" dirty="0" err="1"/>
              <a:t>diff</a:t>
            </a:r>
            <a:r>
              <a:rPr lang="ru-RU" dirty="0"/>
              <a:t> [head1]..[head2] – показывает изменения между 2мя </a:t>
            </a:r>
            <a:r>
              <a:rPr lang="ru-RU" dirty="0" smtClean="0"/>
              <a:t>HEAD</a:t>
            </a:r>
          </a:p>
          <a:p>
            <a:r>
              <a:rPr lang="ru-RU" dirty="0" smtClean="0"/>
              <a:t>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log</a:t>
            </a:r>
            <a:r>
              <a:rPr lang="ru-RU" dirty="0"/>
              <a:t> [head1]..[head2] – показывает историю изменений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202760" cy="778098"/>
          </a:xfrm>
        </p:spPr>
        <p:txBody>
          <a:bodyPr/>
          <a:lstStyle/>
          <a:p>
            <a:r>
              <a:rPr lang="ru-RU" dirty="0"/>
              <a:t>Работа с </a:t>
            </a:r>
            <a:r>
              <a:rPr lang="en-US" dirty="0"/>
              <a:t>branch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5405512"/>
      </p:ext>
    </p:extLst>
  </p:cSld>
  <p:clrMapOvr>
    <a:masterClrMapping/>
  </p:clrMapOvr>
  <p:transition spd="slow" advTm="6071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844824"/>
            <a:ext cx="7924800" cy="4896544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Копирование удаленного </a:t>
            </a:r>
            <a:r>
              <a:rPr lang="ru-RU" dirty="0" err="1"/>
              <a:t>репозитория</a:t>
            </a:r>
            <a:r>
              <a:rPr lang="ru-RU" dirty="0"/>
              <a:t> осуществляется командой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clone</a:t>
            </a:r>
            <a:r>
              <a:rPr lang="ru-RU" dirty="0"/>
              <a:t> </a:t>
            </a:r>
            <a:r>
              <a:rPr lang="ru-RU" dirty="0" err="1"/>
              <a:t>repository_url</a:t>
            </a:r>
            <a:r>
              <a:rPr lang="ru-RU" dirty="0"/>
              <a:t>. Данная команда выполняет следующее: </a:t>
            </a:r>
            <a:endParaRPr lang="ru-RU" dirty="0" smtClean="0"/>
          </a:p>
          <a:p>
            <a:r>
              <a:rPr lang="ru-RU" dirty="0" smtClean="0"/>
              <a:t>Создает </a:t>
            </a:r>
            <a:r>
              <a:rPr lang="ru-RU" dirty="0"/>
              <a:t>директорию проекта и инициализирует </a:t>
            </a:r>
            <a:r>
              <a:rPr lang="ru-RU" dirty="0" err="1"/>
              <a:t>репозиторий</a:t>
            </a:r>
            <a:r>
              <a:rPr lang="ru-RU" dirty="0"/>
              <a:t> Копирует все </a:t>
            </a:r>
            <a:r>
              <a:rPr lang="ru-RU" dirty="0" err="1"/>
              <a:t>commit</a:t>
            </a:r>
            <a:r>
              <a:rPr lang="ru-RU" dirty="0"/>
              <a:t> </a:t>
            </a:r>
            <a:r>
              <a:rPr lang="ru-RU" dirty="0" err="1"/>
              <a:t>objects</a:t>
            </a:r>
            <a:r>
              <a:rPr lang="ru-RU" dirty="0"/>
              <a:t> и </a:t>
            </a:r>
            <a:r>
              <a:rPr lang="ru-RU" dirty="0" err="1"/>
              <a:t>head</a:t>
            </a:r>
            <a:r>
              <a:rPr lang="ru-RU" dirty="0"/>
              <a:t> ссылки в новый </a:t>
            </a:r>
            <a:r>
              <a:rPr lang="ru-RU" dirty="0" err="1" smtClean="0"/>
              <a:t>репозиторий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/>
              <a:t>Добавляет удаленные </a:t>
            </a:r>
            <a:r>
              <a:rPr lang="ru-RU" dirty="0" err="1"/>
              <a:t>head</a:t>
            </a:r>
            <a:r>
              <a:rPr lang="ru-RU" dirty="0"/>
              <a:t> называемые </a:t>
            </a:r>
            <a:r>
              <a:rPr lang="ru-RU" dirty="0" err="1"/>
              <a:t>origin</a:t>
            </a:r>
            <a:r>
              <a:rPr lang="ru-RU" dirty="0"/>
              <a:t>/[</a:t>
            </a:r>
            <a:r>
              <a:rPr lang="ru-RU" dirty="0" err="1"/>
              <a:t>head_name</a:t>
            </a:r>
            <a:r>
              <a:rPr lang="ru-RU" dirty="0"/>
              <a:t>] соответствующие </a:t>
            </a:r>
            <a:r>
              <a:rPr lang="ru-RU" dirty="0" err="1"/>
              <a:t>head</a:t>
            </a:r>
            <a:r>
              <a:rPr lang="ru-RU" dirty="0"/>
              <a:t> в удаленном </a:t>
            </a:r>
            <a:r>
              <a:rPr lang="ru-RU" dirty="0" err="1"/>
              <a:t>репозитории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Для </a:t>
            </a:r>
            <a:r>
              <a:rPr lang="ru-RU" dirty="0"/>
              <a:t>работы с удаленной веткой локально необходимо выполнить следующую команду: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branch</a:t>
            </a:r>
            <a:r>
              <a:rPr lang="ru-RU" dirty="0"/>
              <a:t> [</a:t>
            </a:r>
            <a:r>
              <a:rPr lang="ru-RU" dirty="0" err="1"/>
              <a:t>local_branch</a:t>
            </a:r>
            <a:r>
              <a:rPr lang="ru-RU" dirty="0"/>
              <a:t>] [</a:t>
            </a:r>
            <a:r>
              <a:rPr lang="ru-RU" dirty="0" err="1"/>
              <a:t>remote-branch</a:t>
            </a:r>
            <a:r>
              <a:rPr lang="ru-RU" dirty="0"/>
              <a:t>] </a:t>
            </a:r>
            <a:endParaRPr lang="ru-RU" dirty="0" smtClean="0"/>
          </a:p>
          <a:p>
            <a:r>
              <a:rPr lang="ru-RU" dirty="0" smtClean="0"/>
              <a:t>Получение </a:t>
            </a:r>
            <a:r>
              <a:rPr lang="ru-RU" dirty="0"/>
              <a:t>изменений из удаленного </a:t>
            </a:r>
            <a:r>
              <a:rPr lang="ru-RU" dirty="0" err="1"/>
              <a:t>репозитория</a:t>
            </a:r>
            <a:r>
              <a:rPr lang="ru-RU" dirty="0"/>
              <a:t> выполняется командой: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fetch</a:t>
            </a:r>
            <a:r>
              <a:rPr lang="ru-RU" dirty="0"/>
              <a:t> [</a:t>
            </a:r>
            <a:r>
              <a:rPr lang="ru-RU" dirty="0" err="1"/>
              <a:t>remote-repository-reference</a:t>
            </a:r>
            <a:r>
              <a:rPr lang="ru-RU" dirty="0"/>
              <a:t>], по умолчанию это ссылка на </a:t>
            </a:r>
            <a:r>
              <a:rPr lang="ru-RU" dirty="0" err="1"/>
              <a:t>origin</a:t>
            </a:r>
            <a:r>
              <a:rPr lang="ru-RU" dirty="0"/>
              <a:t>. Данную команду в большинстве случаев заменяет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pull</a:t>
            </a:r>
            <a:r>
              <a:rPr lang="ru-RU" dirty="0"/>
              <a:t>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562800" cy="562074"/>
          </a:xfrm>
        </p:spPr>
        <p:txBody>
          <a:bodyPr>
            <a:normAutofit fontScale="90000"/>
          </a:bodyPr>
          <a:lstStyle/>
          <a:p>
            <a:r>
              <a:rPr lang="ru-RU" dirty="0"/>
              <a:t>Коллективная работа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8426961"/>
      </p:ext>
    </p:extLst>
  </p:cSld>
  <p:clrMapOvr>
    <a:masterClrMapping/>
  </p:clrMapOvr>
  <p:transition spd="slow" advTm="6391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50</TotalTime>
  <Words>713</Words>
  <Application>Microsoft Office PowerPoint</Application>
  <PresentationFormat>Экран (4:3)</PresentationFormat>
  <Paragraphs>62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Волна</vt:lpstr>
      <vt:lpstr>Git система контроля версий</vt:lpstr>
      <vt:lpstr>План презентации</vt:lpstr>
      <vt:lpstr>Введение </vt:lpstr>
      <vt:lpstr>Ключевые особенности Git</vt:lpstr>
      <vt:lpstr>Репозиторий Git </vt:lpstr>
      <vt:lpstr> Работа с репозиторием</vt:lpstr>
      <vt:lpstr> Полезные команды</vt:lpstr>
      <vt:lpstr>Работа с branch </vt:lpstr>
      <vt:lpstr>Коллективная работа</vt:lpstr>
      <vt:lpstr>Коллективная работа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система контроля версий</dc:title>
  <dc:creator>Artur</dc:creator>
  <cp:lastModifiedBy>Artur</cp:lastModifiedBy>
  <cp:revision>7</cp:revision>
  <dcterms:created xsi:type="dcterms:W3CDTF">2020-09-28T16:06:59Z</dcterms:created>
  <dcterms:modified xsi:type="dcterms:W3CDTF">2020-09-28T17:09:27Z</dcterms:modified>
</cp:coreProperties>
</file>