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415" r:id="rId3"/>
    <p:sldId id="1862" r:id="rId4"/>
    <p:sldId id="260" r:id="rId5"/>
    <p:sldId id="362" r:id="rId6"/>
    <p:sldId id="281" r:id="rId7"/>
    <p:sldId id="283" r:id="rId8"/>
    <p:sldId id="264" r:id="rId9"/>
    <p:sldId id="1854" r:id="rId10"/>
    <p:sldId id="395" r:id="rId11"/>
    <p:sldId id="392" r:id="rId12"/>
    <p:sldId id="396" r:id="rId13"/>
    <p:sldId id="397" r:id="rId14"/>
    <p:sldId id="400" r:id="rId15"/>
    <p:sldId id="401" r:id="rId16"/>
    <p:sldId id="402" r:id="rId17"/>
    <p:sldId id="394" r:id="rId18"/>
    <p:sldId id="393" r:id="rId19"/>
    <p:sldId id="403" r:id="rId20"/>
    <p:sldId id="1880" r:id="rId21"/>
    <p:sldId id="404" r:id="rId22"/>
    <p:sldId id="405" r:id="rId23"/>
    <p:sldId id="406" r:id="rId24"/>
    <p:sldId id="407" r:id="rId25"/>
    <p:sldId id="1856" r:id="rId26"/>
    <p:sldId id="1855" r:id="rId27"/>
    <p:sldId id="1857" r:id="rId28"/>
    <p:sldId id="1858" r:id="rId29"/>
    <p:sldId id="1859" r:id="rId30"/>
    <p:sldId id="1860" r:id="rId31"/>
    <p:sldId id="1861" r:id="rId32"/>
    <p:sldId id="409" r:id="rId33"/>
    <p:sldId id="408" r:id="rId34"/>
    <p:sldId id="410" r:id="rId35"/>
    <p:sldId id="1851" r:id="rId36"/>
    <p:sldId id="1879" r:id="rId37"/>
    <p:sldId id="1864" r:id="rId38"/>
    <p:sldId id="1865" r:id="rId39"/>
    <p:sldId id="1866" r:id="rId40"/>
    <p:sldId id="1868" r:id="rId41"/>
    <p:sldId id="413" r:id="rId42"/>
    <p:sldId id="412" r:id="rId43"/>
    <p:sldId id="336" r:id="rId44"/>
    <p:sldId id="411" r:id="rId45"/>
    <p:sldId id="1867" r:id="rId46"/>
    <p:sldId id="1872" r:id="rId47"/>
    <p:sldId id="1871" r:id="rId48"/>
    <p:sldId id="1870" r:id="rId49"/>
    <p:sldId id="1869" r:id="rId50"/>
    <p:sldId id="1873" r:id="rId51"/>
    <p:sldId id="1874" r:id="rId52"/>
    <p:sldId id="1878" r:id="rId53"/>
    <p:sldId id="1863" r:id="rId54"/>
    <p:sldId id="1881" r:id="rId55"/>
    <p:sldId id="1875" r:id="rId56"/>
    <p:sldId id="340" r:id="rId57"/>
    <p:sldId id="1850" r:id="rId58"/>
    <p:sldId id="1876" r:id="rId59"/>
    <p:sldId id="391" r:id="rId60"/>
    <p:sldId id="18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96838-7A5E-4FBD-A819-3D6517AE5344}" v="1087" dt="2018-09-26T22:54:07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 Nishanov" userId="7440a12054600928" providerId="LiveId" clId="{612578DA-6F9F-4786-BB7E-7F7897A2E871}"/>
    <pc:docChg chg="modSld">
      <pc:chgData name="Gor Nishanov" userId="7440a12054600928" providerId="LiveId" clId="{612578DA-6F9F-4786-BB7E-7F7897A2E871}" dt="2018-09-26T17:39:47.509" v="0"/>
      <pc:docMkLst>
        <pc:docMk/>
      </pc:docMkLst>
      <pc:sldChg chg="modSp">
        <pc:chgData name="Gor Nishanov" userId="7440a12054600928" providerId="LiveId" clId="{612578DA-6F9F-4786-BB7E-7F7897A2E871}" dt="2018-09-26T17:39:47.509" v="0"/>
        <pc:sldMkLst>
          <pc:docMk/>
          <pc:sldMk cId="3439652406" sldId="415"/>
        </pc:sldMkLst>
        <pc:spChg chg="mod">
          <ac:chgData name="Gor Nishanov" userId="7440a12054600928" providerId="LiveId" clId="{612578DA-6F9F-4786-BB7E-7F7897A2E871}" dt="2018-09-26T17:39:47.509" v="0"/>
          <ac:spMkLst>
            <pc:docMk/>
            <pc:sldMk cId="3439652406" sldId="415"/>
            <ac:spMk id="9" creationId="{3C1E691B-15FD-4EB7-A864-BBCB8F3D5730}"/>
          </ac:spMkLst>
        </pc:spChg>
      </pc:sldChg>
    </pc:docChg>
  </pc:docChgLst>
  <pc:docChgLst>
    <pc:chgData name="Gor Nishanov" userId="7440a12054600928" providerId="LiveId" clId="{87196838-7A5E-4FBD-A819-3D6517AE5344}"/>
    <pc:docChg chg="undo custSel mod addSld delSld modSld sldOrd">
      <pc:chgData name="Gor Nishanov" userId="7440a12054600928" providerId="LiveId" clId="{87196838-7A5E-4FBD-A819-3D6517AE5344}" dt="2018-10-11T22:51:57.588" v="7376" actId="2696"/>
      <pc:docMkLst>
        <pc:docMk/>
      </pc:docMkLst>
      <pc:sldChg chg="addSp delSp modSp mod setBg">
        <pc:chgData name="Gor Nishanov" userId="7440a12054600928" providerId="LiveId" clId="{87196838-7A5E-4FBD-A819-3D6517AE5344}" dt="2018-09-25T21:26:35.457" v="4854" actId="1076"/>
        <pc:sldMkLst>
          <pc:docMk/>
          <pc:sldMk cId="908286186" sldId="256"/>
        </pc:sldMkLst>
        <pc:spChg chg="mod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2" creationId="{36A5DDF8-92F5-4D69-9DBA-FE5CD7831029}"/>
          </ac:spMkLst>
        </pc:spChg>
        <pc:spChg chg="mod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3" creationId="{49BC2259-7B19-462C-B84A-DAE60BF6318E}"/>
          </ac:spMkLst>
        </pc:spChg>
        <pc:spChg chg="add">
          <ac:chgData name="Gor Nishanov" userId="7440a12054600928" providerId="LiveId" clId="{87196838-7A5E-4FBD-A819-3D6517AE5344}" dt="2018-09-20T17:00:08.930" v="3389"/>
          <ac:spMkLst>
            <pc:docMk/>
            <pc:sldMk cId="908286186" sldId="256"/>
            <ac:spMk id="4" creationId="{AC8AA0B6-BF48-4B3E-BEB2-5AA64352BFC6}"/>
          </ac:spMkLst>
        </pc:spChg>
        <pc:spChg chg="add del">
          <ac:chgData name="Gor Nishanov" userId="7440a12054600928" providerId="LiveId" clId="{87196838-7A5E-4FBD-A819-3D6517AE5344}" dt="2018-09-20T17:00:12.248" v="3391"/>
          <ac:spMkLst>
            <pc:docMk/>
            <pc:sldMk cId="908286186" sldId="256"/>
            <ac:spMk id="5" creationId="{06917EB2-E4C1-495E-BBB0-E59F518726E4}"/>
          </ac:spMkLst>
        </pc:spChg>
        <pc:spChg chg="add mod">
          <ac:chgData name="Gor Nishanov" userId="7440a12054600928" providerId="LiveId" clId="{87196838-7A5E-4FBD-A819-3D6517AE5344}" dt="2018-09-25T21:26:35.457" v="4854" actId="1076"/>
          <ac:spMkLst>
            <pc:docMk/>
            <pc:sldMk cId="908286186" sldId="256"/>
            <ac:spMk id="5" creationId="{CEF74B05-0121-4A5A-AA81-3BCA66C8BC06}"/>
          </ac:spMkLst>
        </pc:spChg>
        <pc:spChg chg="add del">
          <ac:chgData name="Gor Nishanov" userId="7440a12054600928" providerId="LiveId" clId="{87196838-7A5E-4FBD-A819-3D6517AE5344}" dt="2018-09-20T17:00:22.039" v="3393"/>
          <ac:spMkLst>
            <pc:docMk/>
            <pc:sldMk cId="908286186" sldId="256"/>
            <ac:spMk id="6" creationId="{21182928-C63B-4A66-A5E7-3A9D611E52C9}"/>
          </ac:spMkLst>
        </pc:spChg>
        <pc:spChg chg="add del">
          <ac:chgData name="Gor Nishanov" userId="7440a12054600928" providerId="LiveId" clId="{87196838-7A5E-4FBD-A819-3D6517AE5344}" dt="2018-09-20T17:01:07.312" v="3395"/>
          <ac:spMkLst>
            <pc:docMk/>
            <pc:sldMk cId="908286186" sldId="256"/>
            <ac:spMk id="7" creationId="{DB063A84-3BF6-4FEB-92B7-5E31F54996CC}"/>
          </ac:spMkLst>
        </pc:spChg>
        <pc:spChg chg="add del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8" creationId="{23962611-DFD5-4092-AAFD-559E3DFCE2C9}"/>
          </ac:spMkLst>
        </pc:spChg>
        <pc:spChg chg="add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15" creationId="{559AE206-7EBA-4D33-8BC9-9D8158553F0E}"/>
          </ac:spMkLst>
        </pc:spChg>
        <pc:spChg chg="add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17" creationId="{6437D937-A7F1-4011-92B4-328E5BE1B166}"/>
          </ac:spMkLst>
        </pc:spChg>
        <pc:spChg chg="add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19" creationId="{B672F332-AF08-46C6-94F0-77684310D7B7}"/>
          </ac:spMkLst>
        </pc:spChg>
        <pc:spChg chg="add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21" creationId="{34244EF8-D73A-40E1-BE73-D46E6B4B04ED}"/>
          </ac:spMkLst>
        </pc:spChg>
        <pc:spChg chg="add">
          <ac:chgData name="Gor Nishanov" userId="7440a12054600928" providerId="LiveId" clId="{87196838-7A5E-4FBD-A819-3D6517AE5344}" dt="2018-09-18T20:47:32.907" v="13" actId="26606"/>
          <ac:spMkLst>
            <pc:docMk/>
            <pc:sldMk cId="908286186" sldId="256"/>
            <ac:spMk id="23" creationId="{AB84D7E8-4ECB-42D7-ADBF-01689B0F24AE}"/>
          </ac:spMkLst>
        </pc:spChg>
        <pc:picChg chg="add del">
          <ac:chgData name="Gor Nishanov" userId="7440a12054600928" providerId="LiveId" clId="{87196838-7A5E-4FBD-A819-3D6517AE5344}" dt="2018-09-18T20:47:32.907" v="13" actId="26606"/>
          <ac:picMkLst>
            <pc:docMk/>
            <pc:sldMk cId="908286186" sldId="256"/>
            <ac:picMk id="10" creationId="{2270F1FA-0425-408F-9861-80BF5AFB276D}"/>
          </ac:picMkLst>
        </pc:picChg>
        <pc:cxnChg chg="add">
          <ac:chgData name="Gor Nishanov" userId="7440a12054600928" providerId="LiveId" clId="{87196838-7A5E-4FBD-A819-3D6517AE5344}" dt="2018-09-18T20:47:32.907" v="13" actId="26606"/>
          <ac:cxnSpMkLst>
            <pc:docMk/>
            <pc:sldMk cId="908286186" sldId="256"/>
            <ac:cxnSpMk id="25" creationId="{9E8E38ED-369A-44C2-B635-0BED0E48A6E8}"/>
          </ac:cxnSpMkLst>
        </pc:cxnChg>
      </pc:sldChg>
      <pc:sldChg chg="modSp add">
        <pc:chgData name="Gor Nishanov" userId="7440a12054600928" providerId="LiveId" clId="{87196838-7A5E-4FBD-A819-3D6517AE5344}" dt="2018-09-25T21:26:59.538" v="4858" actId="20577"/>
        <pc:sldMkLst>
          <pc:docMk/>
          <pc:sldMk cId="1190694664" sldId="260"/>
        </pc:sldMkLst>
        <pc:spChg chg="mod">
          <ac:chgData name="Gor Nishanov" userId="7440a12054600928" providerId="LiveId" clId="{87196838-7A5E-4FBD-A819-3D6517AE5344}" dt="2018-09-25T21:26:59.538" v="4858" actId="20577"/>
          <ac:spMkLst>
            <pc:docMk/>
            <pc:sldMk cId="1190694664" sldId="260"/>
            <ac:spMk id="6" creationId="{8DE5B78C-4ADE-4696-B5F1-74FCD6C4693B}"/>
          </ac:spMkLst>
        </pc:spChg>
      </pc:sldChg>
      <pc:sldChg chg="modSp add">
        <pc:chgData name="Gor Nishanov" userId="7440a12054600928" providerId="LiveId" clId="{87196838-7A5E-4FBD-A819-3D6517AE5344}" dt="2018-09-25T21:22:45.324" v="4852" actId="1076"/>
        <pc:sldMkLst>
          <pc:docMk/>
          <pc:sldMk cId="2190453816" sldId="264"/>
        </pc:sldMkLst>
        <pc:spChg chg="mod">
          <ac:chgData name="Gor Nishanov" userId="7440a12054600928" providerId="LiveId" clId="{87196838-7A5E-4FBD-A819-3D6517AE5344}" dt="2018-09-25T21:06:35.403" v="4802" actId="20577"/>
          <ac:spMkLst>
            <pc:docMk/>
            <pc:sldMk cId="2190453816" sldId="264"/>
            <ac:spMk id="4" creationId="{6BAB005E-55B5-4A5D-A6A7-08678A368D6E}"/>
          </ac:spMkLst>
        </pc:spChg>
        <pc:spChg chg="mod">
          <ac:chgData name="Gor Nishanov" userId="7440a12054600928" providerId="LiveId" clId="{87196838-7A5E-4FBD-A819-3D6517AE5344}" dt="2018-09-25T21:22:45.324" v="4852" actId="1076"/>
          <ac:spMkLst>
            <pc:docMk/>
            <pc:sldMk cId="2190453816" sldId="264"/>
            <ac:spMk id="5" creationId="{43FE92DE-C5BD-4D86-B4BF-417D397E6FF8}"/>
          </ac:spMkLst>
        </pc:spChg>
        <pc:spChg chg="mod">
          <ac:chgData name="Gor Nishanov" userId="7440a12054600928" providerId="LiveId" clId="{87196838-7A5E-4FBD-A819-3D6517AE5344}" dt="2018-09-25T21:06:48.369" v="4825" actId="20577"/>
          <ac:spMkLst>
            <pc:docMk/>
            <pc:sldMk cId="2190453816" sldId="264"/>
            <ac:spMk id="6" creationId="{AC2B8D19-7DC7-4D5A-BD0A-886BCADC3AB6}"/>
          </ac:spMkLst>
        </pc:spChg>
      </pc:sldChg>
      <pc:sldChg chg="add">
        <pc:chgData name="Gor Nishanov" userId="7440a12054600928" providerId="LiveId" clId="{87196838-7A5E-4FBD-A819-3D6517AE5344}" dt="2018-09-18T20:45:26.411" v="1"/>
        <pc:sldMkLst>
          <pc:docMk/>
          <pc:sldMk cId="243792117" sldId="281"/>
        </pc:sldMkLst>
      </pc:sldChg>
      <pc:sldChg chg="add">
        <pc:chgData name="Gor Nishanov" userId="7440a12054600928" providerId="LiveId" clId="{87196838-7A5E-4FBD-A819-3D6517AE5344}" dt="2018-09-25T17:47:40.398" v="4779"/>
        <pc:sldMkLst>
          <pc:docMk/>
          <pc:sldMk cId="3559296980" sldId="283"/>
        </pc:sldMkLst>
      </pc:sldChg>
      <pc:sldChg chg="modSp add">
        <pc:chgData name="Gor Nishanov" userId="7440a12054600928" providerId="LiveId" clId="{87196838-7A5E-4FBD-A819-3D6517AE5344}" dt="2018-09-26T00:47:42.780" v="5413" actId="20577"/>
        <pc:sldMkLst>
          <pc:docMk/>
          <pc:sldMk cId="3678380017" sldId="336"/>
        </pc:sldMkLst>
        <pc:spChg chg="mod">
          <ac:chgData name="Gor Nishanov" userId="7440a12054600928" providerId="LiveId" clId="{87196838-7A5E-4FBD-A819-3D6517AE5344}" dt="2018-09-26T00:47:30.060" v="5411" actId="20577"/>
          <ac:spMkLst>
            <pc:docMk/>
            <pc:sldMk cId="3678380017" sldId="336"/>
            <ac:spMk id="2" creationId="{00000000-0000-0000-0000-000000000000}"/>
          </ac:spMkLst>
        </pc:spChg>
        <pc:spChg chg="mod">
          <ac:chgData name="Gor Nishanov" userId="7440a12054600928" providerId="LiveId" clId="{87196838-7A5E-4FBD-A819-3D6517AE5344}" dt="2018-09-26T00:47:42.780" v="5413" actId="20577"/>
          <ac:spMkLst>
            <pc:docMk/>
            <pc:sldMk cId="3678380017" sldId="336"/>
            <ac:spMk id="6" creationId="{00000000-0000-0000-0000-000000000000}"/>
          </ac:spMkLst>
        </pc:spChg>
      </pc:sldChg>
      <pc:sldChg chg="addSp delSp modSp add mod setBg modAnim">
        <pc:chgData name="Gor Nishanov" userId="7440a12054600928" providerId="LiveId" clId="{87196838-7A5E-4FBD-A819-3D6517AE5344}" dt="2018-09-26T21:15:45.686" v="7367" actId="26606"/>
        <pc:sldMkLst>
          <pc:docMk/>
          <pc:sldMk cId="2848595135" sldId="340"/>
        </pc:sldMkLst>
        <pc:spChg chg="mod">
          <ac:chgData name="Gor Nishanov" userId="7440a12054600928" providerId="LiveId" clId="{87196838-7A5E-4FBD-A819-3D6517AE5344}" dt="2018-09-26T21:15:45.686" v="7367" actId="26606"/>
          <ac:spMkLst>
            <pc:docMk/>
            <pc:sldMk cId="2848595135" sldId="340"/>
            <ac:spMk id="2" creationId="{00000000-0000-0000-0000-000000000000}"/>
          </ac:spMkLst>
        </pc:spChg>
        <pc:spChg chg="mod ord">
          <ac:chgData name="Gor Nishanov" userId="7440a12054600928" providerId="LiveId" clId="{87196838-7A5E-4FBD-A819-3D6517AE5344}" dt="2018-09-26T21:15:45.686" v="7367" actId="26606"/>
          <ac:spMkLst>
            <pc:docMk/>
            <pc:sldMk cId="2848595135" sldId="340"/>
            <ac:spMk id="3" creationId="{00000000-0000-0000-0000-000000000000}"/>
          </ac:spMkLst>
        </pc:spChg>
        <pc:spChg chg="mod">
          <ac:chgData name="Gor Nishanov" userId="7440a12054600928" providerId="LiveId" clId="{87196838-7A5E-4FBD-A819-3D6517AE5344}" dt="2018-09-26T21:15:45.686" v="7367" actId="26606"/>
          <ac:spMkLst>
            <pc:docMk/>
            <pc:sldMk cId="2848595135" sldId="340"/>
            <ac:spMk id="4" creationId="{00000000-0000-0000-0000-000000000000}"/>
          </ac:spMkLst>
        </pc:spChg>
        <pc:spChg chg="mod">
          <ac:chgData name="Gor Nishanov" userId="7440a12054600928" providerId="LiveId" clId="{87196838-7A5E-4FBD-A819-3D6517AE5344}" dt="2018-09-26T21:15:45.686" v="7367" actId="26606"/>
          <ac:spMkLst>
            <pc:docMk/>
            <pc:sldMk cId="2848595135" sldId="340"/>
            <ac:spMk id="5" creationId="{00000000-0000-0000-0000-000000000000}"/>
          </ac:spMkLst>
        </pc:spChg>
        <pc:spChg chg="mod ord">
          <ac:chgData name="Gor Nishanov" userId="7440a12054600928" providerId="LiveId" clId="{87196838-7A5E-4FBD-A819-3D6517AE5344}" dt="2018-09-26T21:15:45.686" v="7367" actId="26606"/>
          <ac:spMkLst>
            <pc:docMk/>
            <pc:sldMk cId="2848595135" sldId="340"/>
            <ac:spMk id="6" creationId="{00000000-0000-0000-0000-000000000000}"/>
          </ac:spMkLst>
        </pc:spChg>
        <pc:spChg chg="add del">
          <ac:chgData name="Gor Nishanov" userId="7440a12054600928" providerId="LiveId" clId="{87196838-7A5E-4FBD-A819-3D6517AE5344}" dt="2018-09-26T21:15:43.959" v="7364" actId="26606"/>
          <ac:spMkLst>
            <pc:docMk/>
            <pc:sldMk cId="2848595135" sldId="340"/>
            <ac:spMk id="11" creationId="{4351DFE5-F63D-4BE0-BDA9-E3EB88F01AA5}"/>
          </ac:spMkLst>
        </pc:spChg>
        <pc:spChg chg="add del">
          <ac:chgData name="Gor Nishanov" userId="7440a12054600928" providerId="LiveId" clId="{87196838-7A5E-4FBD-A819-3D6517AE5344}" dt="2018-09-26T21:15:45.639" v="7366" actId="26606"/>
          <ac:spMkLst>
            <pc:docMk/>
            <pc:sldMk cId="2848595135" sldId="340"/>
            <ac:spMk id="15" creationId="{8D70B121-56F4-4848-B38B-182089D909FA}"/>
          </ac:spMkLst>
        </pc:spChg>
        <pc:spChg chg="add">
          <ac:chgData name="Gor Nishanov" userId="7440a12054600928" providerId="LiveId" clId="{87196838-7A5E-4FBD-A819-3D6517AE5344}" dt="2018-09-26T21:15:45.686" v="7367" actId="26606"/>
          <ac:spMkLst>
            <pc:docMk/>
            <pc:sldMk cId="2848595135" sldId="340"/>
            <ac:spMk id="18" creationId="{3B854194-185D-494D-905C-7C7CB2E30F6E}"/>
          </ac:spMkLst>
        </pc:spChg>
        <pc:spChg chg="add">
          <ac:chgData name="Gor Nishanov" userId="7440a12054600928" providerId="LiveId" clId="{87196838-7A5E-4FBD-A819-3D6517AE5344}" dt="2018-09-26T21:15:45.686" v="7367" actId="26606"/>
          <ac:spMkLst>
            <pc:docMk/>
            <pc:sldMk cId="2848595135" sldId="340"/>
            <ac:spMk id="19" creationId="{B4F5FA0D-0104-4987-8241-EFF7C85B88DE}"/>
          </ac:spMkLst>
        </pc:spChg>
        <pc:picChg chg="add del">
          <ac:chgData name="Gor Nishanov" userId="7440a12054600928" providerId="LiveId" clId="{87196838-7A5E-4FBD-A819-3D6517AE5344}" dt="2018-09-26T21:15:43.959" v="7364" actId="26606"/>
          <ac:picMkLst>
            <pc:docMk/>
            <pc:sldMk cId="2848595135" sldId="340"/>
            <ac:picMk id="13" creationId="{3AA16612-ACD2-4A16-8F2B-4514FD6BF28F}"/>
          </ac:picMkLst>
        </pc:picChg>
        <pc:picChg chg="add">
          <ac:chgData name="Gor Nishanov" userId="7440a12054600928" providerId="LiveId" clId="{87196838-7A5E-4FBD-A819-3D6517AE5344}" dt="2018-09-26T21:15:45.686" v="7367" actId="26606"/>
          <ac:picMkLst>
            <pc:docMk/>
            <pc:sldMk cId="2848595135" sldId="340"/>
            <ac:picMk id="20" creationId="{2897127E-6CEF-446C-BE87-93B7C46E49D1}"/>
          </ac:picMkLst>
        </pc:picChg>
        <pc:cxnChg chg="add del">
          <ac:chgData name="Gor Nishanov" userId="7440a12054600928" providerId="LiveId" clId="{87196838-7A5E-4FBD-A819-3D6517AE5344}" dt="2018-09-26T21:15:45.639" v="7366" actId="26606"/>
          <ac:cxnSpMkLst>
            <pc:docMk/>
            <pc:sldMk cId="2848595135" sldId="340"/>
            <ac:cxnSpMk id="16" creationId="{2D72A2C9-F3CA-4216-8BAD-FA4C970C3C4E}"/>
          </ac:cxnSpMkLst>
        </pc:cxnChg>
      </pc:sldChg>
      <pc:sldChg chg="delSp add">
        <pc:chgData name="Gor Nishanov" userId="7440a12054600928" providerId="LiveId" clId="{87196838-7A5E-4FBD-A819-3D6517AE5344}" dt="2018-09-25T17:35:36.777" v="4776" actId="478"/>
        <pc:sldMkLst>
          <pc:docMk/>
          <pc:sldMk cId="2417577218" sldId="362"/>
        </pc:sldMkLst>
        <pc:spChg chg="del">
          <ac:chgData name="Gor Nishanov" userId="7440a12054600928" providerId="LiveId" clId="{87196838-7A5E-4FBD-A819-3D6517AE5344}" dt="2018-09-25T17:35:36.777" v="4776" actId="478"/>
          <ac:spMkLst>
            <pc:docMk/>
            <pc:sldMk cId="2417577218" sldId="362"/>
            <ac:spMk id="5" creationId="{DCDB1898-14BA-4C19-917A-65A12CDE1354}"/>
          </ac:spMkLst>
        </pc:spChg>
      </pc:sldChg>
      <pc:sldChg chg="add del">
        <pc:chgData name="Gor Nishanov" userId="7440a12054600928" providerId="LiveId" clId="{87196838-7A5E-4FBD-A819-3D6517AE5344}" dt="2018-10-11T22:51:57.557" v="7374" actId="2696"/>
        <pc:sldMkLst>
          <pc:docMk/>
          <pc:sldMk cId="1635351093" sldId="363"/>
        </pc:sldMkLst>
      </pc:sldChg>
      <pc:sldChg chg="add del">
        <pc:chgData name="Gor Nishanov" userId="7440a12054600928" providerId="LiveId" clId="{87196838-7A5E-4FBD-A819-3D6517AE5344}" dt="2018-10-11T22:51:57.573" v="7375" actId="2696"/>
        <pc:sldMkLst>
          <pc:docMk/>
          <pc:sldMk cId="2734801658" sldId="365"/>
        </pc:sldMkLst>
      </pc:sldChg>
      <pc:sldChg chg="add del">
        <pc:chgData name="Gor Nishanov" userId="7440a12054600928" providerId="LiveId" clId="{87196838-7A5E-4FBD-A819-3D6517AE5344}" dt="2018-10-11T22:51:57.588" v="7376" actId="2696"/>
        <pc:sldMkLst>
          <pc:docMk/>
          <pc:sldMk cId="276709657" sldId="390"/>
        </pc:sldMkLst>
      </pc:sldChg>
      <pc:sldChg chg="addSp delSp modSp add">
        <pc:chgData name="Gor Nishanov" userId="7440a12054600928" providerId="LiveId" clId="{87196838-7A5E-4FBD-A819-3D6517AE5344}" dt="2018-09-18T20:46:31.266" v="11" actId="20577"/>
        <pc:sldMkLst>
          <pc:docMk/>
          <pc:sldMk cId="518813955" sldId="391"/>
        </pc:sldMkLst>
        <pc:spChg chg="del">
          <ac:chgData name="Gor Nishanov" userId="7440a12054600928" providerId="LiveId" clId="{87196838-7A5E-4FBD-A819-3D6517AE5344}" dt="2018-09-18T20:46:27.227" v="3"/>
          <ac:spMkLst>
            <pc:docMk/>
            <pc:sldMk cId="518813955" sldId="391"/>
            <ac:spMk id="2" creationId="{BB958DE1-84FF-4FFD-BBA2-ABBD41D35F34}"/>
          </ac:spMkLst>
        </pc:spChg>
        <pc:spChg chg="del">
          <ac:chgData name="Gor Nishanov" userId="7440a12054600928" providerId="LiveId" clId="{87196838-7A5E-4FBD-A819-3D6517AE5344}" dt="2018-09-18T20:46:27.227" v="3"/>
          <ac:spMkLst>
            <pc:docMk/>
            <pc:sldMk cId="518813955" sldId="391"/>
            <ac:spMk id="3" creationId="{5DB43B40-2D47-4DE7-A194-B4B6253E1605}"/>
          </ac:spMkLst>
        </pc:spChg>
        <pc:spChg chg="add mod">
          <ac:chgData name="Gor Nishanov" userId="7440a12054600928" providerId="LiveId" clId="{87196838-7A5E-4FBD-A819-3D6517AE5344}" dt="2018-09-18T20:46:31.266" v="11" actId="20577"/>
          <ac:spMkLst>
            <pc:docMk/>
            <pc:sldMk cId="518813955" sldId="391"/>
            <ac:spMk id="4" creationId="{DF54FBE0-5DE6-4132-B734-E38D545B05EF}"/>
          </ac:spMkLst>
        </pc:spChg>
        <pc:spChg chg="add mod">
          <ac:chgData name="Gor Nishanov" userId="7440a12054600928" providerId="LiveId" clId="{87196838-7A5E-4FBD-A819-3D6517AE5344}" dt="2018-09-18T20:46:27.227" v="3"/>
          <ac:spMkLst>
            <pc:docMk/>
            <pc:sldMk cId="518813955" sldId="391"/>
            <ac:spMk id="5" creationId="{2CF1CE50-2D8D-44BE-B541-36A22A312178}"/>
          </ac:spMkLst>
        </pc:spChg>
      </pc:sldChg>
      <pc:sldChg chg="addSp delSp modSp add">
        <pc:chgData name="Gor Nishanov" userId="7440a12054600928" providerId="LiveId" clId="{87196838-7A5E-4FBD-A819-3D6517AE5344}" dt="2018-09-19T17:07:53.835" v="554" actId="1076"/>
        <pc:sldMkLst>
          <pc:docMk/>
          <pc:sldMk cId="1409766873" sldId="392"/>
        </pc:sldMkLst>
        <pc:spChg chg="mod">
          <ac:chgData name="Gor Nishanov" userId="7440a12054600928" providerId="LiveId" clId="{87196838-7A5E-4FBD-A819-3D6517AE5344}" dt="2018-09-19T16:57:05.911" v="241" actId="20577"/>
          <ac:spMkLst>
            <pc:docMk/>
            <pc:sldMk cId="1409766873" sldId="392"/>
            <ac:spMk id="2" creationId="{C1C8297A-5F25-4F83-9152-771D5679542E}"/>
          </ac:spMkLst>
        </pc:spChg>
        <pc:spChg chg="del">
          <ac:chgData name="Gor Nishanov" userId="7440a12054600928" providerId="LiveId" clId="{87196838-7A5E-4FBD-A819-3D6517AE5344}" dt="2018-09-19T15:34:17.391" v="16" actId="478"/>
          <ac:spMkLst>
            <pc:docMk/>
            <pc:sldMk cId="1409766873" sldId="392"/>
            <ac:spMk id="3" creationId="{98018A60-E43C-48DB-9ABA-E9BBD21534B4}"/>
          </ac:spMkLst>
        </pc:spChg>
        <pc:spChg chg="add del mod">
          <ac:chgData name="Gor Nishanov" userId="7440a12054600928" providerId="LiveId" clId="{87196838-7A5E-4FBD-A819-3D6517AE5344}" dt="2018-09-19T16:40:58.754" v="49" actId="478"/>
          <ac:spMkLst>
            <pc:docMk/>
            <pc:sldMk cId="1409766873" sldId="392"/>
            <ac:spMk id="4" creationId="{115DAF27-51E6-45FF-964F-F6E161ED229B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5" creationId="{D0706CA5-ED0E-431D-A742-80683A812663}"/>
          </ac:spMkLst>
        </pc:spChg>
        <pc:spChg chg="add del mod">
          <ac:chgData name="Gor Nishanov" userId="7440a12054600928" providerId="LiveId" clId="{87196838-7A5E-4FBD-A819-3D6517AE5344}" dt="2018-09-19T16:41:01.744" v="51" actId="478"/>
          <ac:spMkLst>
            <pc:docMk/>
            <pc:sldMk cId="1409766873" sldId="392"/>
            <ac:spMk id="6" creationId="{01811146-604A-4C5A-BDB4-E033C88283AB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7" creationId="{4854A2F2-C892-44F5-889E-9E19DAF3745A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8" creationId="{5CA673D5-4ED2-4F3B-89DA-A1C8CF472357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9" creationId="{DD1F2ADB-D26C-4EB0-A7D2-12553EA9CE98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0" creationId="{A8AFC449-5246-4C48-AF21-651D3EF7DE9F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1" creationId="{109CC007-F92B-4A94-BE49-0D926EF3AF1C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2" creationId="{42196C9A-8F66-4E1C-BBCE-9A5D5230105B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3" creationId="{B1007F32-70F9-4950-A04B-0968083FB4F9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4" creationId="{61030BE6-2A34-4E74-B889-32C005089F30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5" creationId="{5499B1F6-25D7-40B6-A09D-DF3F94917C32}"/>
          </ac:spMkLst>
        </pc:spChg>
        <pc:spChg chg="add mod or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8" creationId="{22CC4E73-7B92-4FEB-B766-EBE5B7B3C0A5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19" creationId="{31F2A7DE-072E-47F2-A19A-9D87DF8744AE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20" creationId="{1700EC9E-009E-4E6D-9578-E8C36D8736D5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21" creationId="{5DC300C0-861F-4A1A-84D5-0884C1DB2DF3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22" creationId="{56277668-FC43-42BC-A536-1ED30BF01C4C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23" creationId="{2C05CF58-8C8E-4FF8-9704-7AF81EFBC21A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24" creationId="{2B615016-83A4-4A9F-8DC4-B27AAA8EFB6E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25" creationId="{7526A135-BF5E-4EBB-A71C-B037D84A666B}"/>
          </ac:spMkLst>
        </pc:spChg>
        <pc:spChg chg="add mod">
          <ac:chgData name="Gor Nishanov" userId="7440a12054600928" providerId="LiveId" clId="{87196838-7A5E-4FBD-A819-3D6517AE5344}" dt="2018-09-19T16:58:47.816" v="310" actId="164"/>
          <ac:spMkLst>
            <pc:docMk/>
            <pc:sldMk cId="1409766873" sldId="392"/>
            <ac:spMk id="26" creationId="{99A8C74B-0BFE-4333-BF87-0F8F10C668A7}"/>
          </ac:spMkLst>
        </pc:spChg>
        <pc:spChg chg="add mod">
          <ac:chgData name="Gor Nishanov" userId="7440a12054600928" providerId="LiveId" clId="{87196838-7A5E-4FBD-A819-3D6517AE5344}" dt="2018-09-19T16:58:47.816" v="310" actId="164"/>
          <ac:spMkLst>
            <pc:docMk/>
            <pc:sldMk cId="1409766873" sldId="392"/>
            <ac:spMk id="27" creationId="{C98E7DC1-965A-4B14-9BD4-44C7A0897882}"/>
          </ac:spMkLst>
        </pc:spChg>
        <pc:spChg chg="add mod">
          <ac:chgData name="Gor Nishanov" userId="7440a12054600928" providerId="LiveId" clId="{87196838-7A5E-4FBD-A819-3D6517AE5344}" dt="2018-09-19T17:07:09.677" v="547" actId="14100"/>
          <ac:spMkLst>
            <pc:docMk/>
            <pc:sldMk cId="1409766873" sldId="392"/>
            <ac:spMk id="28" creationId="{CA92FACB-028A-47AF-9133-6F0971AFDD23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29" creationId="{1B3EE355-3FF1-4284-9FEF-AF96AC086AC5}"/>
          </ac:spMkLst>
        </pc:spChg>
        <pc:spChg chg="add mod">
          <ac:chgData name="Gor Nishanov" userId="7440a12054600928" providerId="LiveId" clId="{87196838-7A5E-4FBD-A819-3D6517AE5344}" dt="2018-09-19T17:03:41.422" v="441" actId="1037"/>
          <ac:spMkLst>
            <pc:docMk/>
            <pc:sldMk cId="1409766873" sldId="392"/>
            <ac:spMk id="30" creationId="{CE272FC5-2A41-48C5-B7B1-89363A8185C0}"/>
          </ac:spMkLst>
        </pc:spChg>
        <pc:spChg chg="add mod">
          <ac:chgData name="Gor Nishanov" userId="7440a12054600928" providerId="LiveId" clId="{87196838-7A5E-4FBD-A819-3D6517AE5344}" dt="2018-09-19T17:07:25.828" v="548" actId="164"/>
          <ac:spMkLst>
            <pc:docMk/>
            <pc:sldMk cId="1409766873" sldId="392"/>
            <ac:spMk id="38" creationId="{F8350806-072C-4A48-89D0-1BB82E7D165E}"/>
          </ac:spMkLst>
        </pc:spChg>
        <pc:spChg chg="add del mod">
          <ac:chgData name="Gor Nishanov" userId="7440a12054600928" providerId="LiveId" clId="{87196838-7A5E-4FBD-A819-3D6517AE5344}" dt="2018-09-19T17:02:29.669" v="404" actId="478"/>
          <ac:spMkLst>
            <pc:docMk/>
            <pc:sldMk cId="1409766873" sldId="392"/>
            <ac:spMk id="43" creationId="{BEC304E9-D078-4C04-8685-9EB91D1B673B}"/>
          </ac:spMkLst>
        </pc:spChg>
        <pc:spChg chg="add del mod">
          <ac:chgData name="Gor Nishanov" userId="7440a12054600928" providerId="LiveId" clId="{87196838-7A5E-4FBD-A819-3D6517AE5344}" dt="2018-09-19T17:02:29.669" v="404" actId="478"/>
          <ac:spMkLst>
            <pc:docMk/>
            <pc:sldMk cId="1409766873" sldId="392"/>
            <ac:spMk id="44" creationId="{FD244022-41AB-49B2-B121-C1F65F9BB25E}"/>
          </ac:spMkLst>
        </pc:spChg>
        <pc:spChg chg="add del mod">
          <ac:chgData name="Gor Nishanov" userId="7440a12054600928" providerId="LiveId" clId="{87196838-7A5E-4FBD-A819-3D6517AE5344}" dt="2018-09-19T17:02:29.669" v="404" actId="478"/>
          <ac:spMkLst>
            <pc:docMk/>
            <pc:sldMk cId="1409766873" sldId="392"/>
            <ac:spMk id="45" creationId="{9475DD32-24C3-4C57-84A8-F617CFD3760D}"/>
          </ac:spMkLst>
        </pc:spChg>
        <pc:spChg chg="add mod">
          <ac:chgData name="Gor Nishanov" userId="7440a12054600928" providerId="LiveId" clId="{87196838-7A5E-4FBD-A819-3D6517AE5344}" dt="2018-09-19T17:07:06.697" v="546" actId="14100"/>
          <ac:spMkLst>
            <pc:docMk/>
            <pc:sldMk cId="1409766873" sldId="392"/>
            <ac:spMk id="46" creationId="{5AF3AEA5-5F60-4626-AE5E-087C8D95175A}"/>
          </ac:spMkLst>
        </pc:spChg>
        <pc:grpChg chg="add mod">
          <ac:chgData name="Gor Nishanov" userId="7440a12054600928" providerId="LiveId" clId="{87196838-7A5E-4FBD-A819-3D6517AE5344}" dt="2018-09-19T17:03:41.422" v="441" actId="1037"/>
          <ac:grpSpMkLst>
            <pc:docMk/>
            <pc:sldMk cId="1409766873" sldId="392"/>
            <ac:grpSpMk id="31" creationId="{CBBA24B2-7904-433F-AAF6-C8F19305F994}"/>
          </ac:grpSpMkLst>
        </pc:grpChg>
        <pc:grpChg chg="add mod">
          <ac:chgData name="Gor Nishanov" userId="7440a12054600928" providerId="LiveId" clId="{87196838-7A5E-4FBD-A819-3D6517AE5344}" dt="2018-09-19T17:03:41.422" v="441" actId="1037"/>
          <ac:grpSpMkLst>
            <pc:docMk/>
            <pc:sldMk cId="1409766873" sldId="392"/>
            <ac:grpSpMk id="32" creationId="{E1273431-2037-47B9-9488-23B7ABAFE918}"/>
          </ac:grpSpMkLst>
        </pc:grpChg>
        <pc:grpChg chg="add mod">
          <ac:chgData name="Gor Nishanov" userId="7440a12054600928" providerId="LiveId" clId="{87196838-7A5E-4FBD-A819-3D6517AE5344}" dt="2018-09-19T17:03:41.422" v="441" actId="1037"/>
          <ac:grpSpMkLst>
            <pc:docMk/>
            <pc:sldMk cId="1409766873" sldId="392"/>
            <ac:grpSpMk id="35" creationId="{BBF8A940-3BFB-4CB6-AB26-5301D8EF4D71}"/>
          </ac:grpSpMkLst>
        </pc:grpChg>
        <pc:grpChg chg="add mod">
          <ac:chgData name="Gor Nishanov" userId="7440a12054600928" providerId="LiveId" clId="{87196838-7A5E-4FBD-A819-3D6517AE5344}" dt="2018-09-19T17:07:25.828" v="548" actId="164"/>
          <ac:grpSpMkLst>
            <pc:docMk/>
            <pc:sldMk cId="1409766873" sldId="392"/>
            <ac:grpSpMk id="47" creationId="{E8074CA3-B2E4-4640-883E-DFDB1A24BF74}"/>
          </ac:grpSpMkLst>
        </pc:grpChg>
        <pc:grpChg chg="add mod">
          <ac:chgData name="Gor Nishanov" userId="7440a12054600928" providerId="LiveId" clId="{87196838-7A5E-4FBD-A819-3D6517AE5344}" dt="2018-09-19T17:07:33.685" v="550" actId="1076"/>
          <ac:grpSpMkLst>
            <pc:docMk/>
            <pc:sldMk cId="1409766873" sldId="392"/>
            <ac:grpSpMk id="48" creationId="{E231BDE7-43EF-4E73-B3E9-467D28F604C6}"/>
          </ac:grpSpMkLst>
        </pc:grpChg>
        <pc:grpChg chg="add mod">
          <ac:chgData name="Gor Nishanov" userId="7440a12054600928" providerId="LiveId" clId="{87196838-7A5E-4FBD-A819-3D6517AE5344}" dt="2018-09-19T17:07:42.397" v="552" actId="1076"/>
          <ac:grpSpMkLst>
            <pc:docMk/>
            <pc:sldMk cId="1409766873" sldId="392"/>
            <ac:grpSpMk id="51" creationId="{612FF210-E46E-4DF8-87E7-C020568C5E10}"/>
          </ac:grpSpMkLst>
        </pc:grpChg>
        <pc:grpChg chg="add mod">
          <ac:chgData name="Gor Nishanov" userId="7440a12054600928" providerId="LiveId" clId="{87196838-7A5E-4FBD-A819-3D6517AE5344}" dt="2018-09-19T17:07:53.835" v="554" actId="1076"/>
          <ac:grpSpMkLst>
            <pc:docMk/>
            <pc:sldMk cId="1409766873" sldId="392"/>
            <ac:grpSpMk id="54" creationId="{904C6B37-4D6D-4E5F-B95B-9231855925C7}"/>
          </ac:grpSpMkLst>
        </pc:grpChg>
        <pc:cxnChg chg="add del mod">
          <ac:chgData name="Gor Nishanov" userId="7440a12054600928" providerId="LiveId" clId="{87196838-7A5E-4FBD-A819-3D6517AE5344}" dt="2018-09-19T16:49:29.842" v="144" actId="478"/>
          <ac:cxnSpMkLst>
            <pc:docMk/>
            <pc:sldMk cId="1409766873" sldId="392"/>
            <ac:cxnSpMk id="17" creationId="{16DB189B-02ED-456B-ADA2-D39C51BCBFD7}"/>
          </ac:cxnSpMkLst>
        </pc:cxnChg>
        <pc:cxnChg chg="add mod">
          <ac:chgData name="Gor Nishanov" userId="7440a12054600928" providerId="LiveId" clId="{87196838-7A5E-4FBD-A819-3D6517AE5344}" dt="2018-09-19T17:07:25.828" v="548" actId="164"/>
          <ac:cxnSpMkLst>
            <pc:docMk/>
            <pc:sldMk cId="1409766873" sldId="392"/>
            <ac:cxnSpMk id="40" creationId="{E0061EB2-7F65-4C63-B3DC-26AEA25E5688}"/>
          </ac:cxnSpMkLst>
        </pc:cxnChg>
      </pc:sldChg>
      <pc:sldChg chg="addSp delSp modSp add ord">
        <pc:chgData name="Gor Nishanov" userId="7440a12054600928" providerId="LiveId" clId="{87196838-7A5E-4FBD-A819-3D6517AE5344}" dt="2018-09-26T20:49:54.765" v="7301" actId="478"/>
        <pc:sldMkLst>
          <pc:docMk/>
          <pc:sldMk cId="4236343930" sldId="393"/>
        </pc:sldMkLst>
        <pc:spChg chg="mod">
          <ac:chgData name="Gor Nishanov" userId="7440a12054600928" providerId="LiveId" clId="{87196838-7A5E-4FBD-A819-3D6517AE5344}" dt="2018-09-26T20:49:49.685" v="7300" actId="20577"/>
          <ac:spMkLst>
            <pc:docMk/>
            <pc:sldMk cId="4236343930" sldId="393"/>
            <ac:spMk id="2" creationId="{D813A90F-211C-459E-9C1E-E095DD920343}"/>
          </ac:spMkLst>
        </pc:spChg>
        <pc:spChg chg="mod">
          <ac:chgData name="Gor Nishanov" userId="7440a12054600928" providerId="LiveId" clId="{87196838-7A5E-4FBD-A819-3D6517AE5344}" dt="2018-09-25T15:27:08.868" v="4374" actId="164"/>
          <ac:spMkLst>
            <pc:docMk/>
            <pc:sldMk cId="4236343930" sldId="393"/>
            <ac:spMk id="37" creationId="{C879C28D-A71E-4BED-B29B-B3292EEEFA7E}"/>
          </ac:spMkLst>
        </pc:spChg>
        <pc:spChg chg="mod">
          <ac:chgData name="Gor Nishanov" userId="7440a12054600928" providerId="LiveId" clId="{87196838-7A5E-4FBD-A819-3D6517AE5344}" dt="2018-09-25T15:27:08.868" v="4374" actId="164"/>
          <ac:spMkLst>
            <pc:docMk/>
            <pc:sldMk cId="4236343930" sldId="393"/>
            <ac:spMk id="78" creationId="{AA7E4115-A1F4-4A30-9124-D4C04DEFFEE5}"/>
          </ac:spMkLst>
        </pc:spChg>
        <pc:spChg chg="mod">
          <ac:chgData name="Gor Nishanov" userId="7440a12054600928" providerId="LiveId" clId="{87196838-7A5E-4FBD-A819-3D6517AE5344}" dt="2018-09-25T15:27:08.868" v="4374" actId="164"/>
          <ac:spMkLst>
            <pc:docMk/>
            <pc:sldMk cId="4236343930" sldId="393"/>
            <ac:spMk id="79" creationId="{7640AE92-BF28-4A7C-99A7-43389578883C}"/>
          </ac:spMkLst>
        </pc:spChg>
        <pc:spChg chg="mod">
          <ac:chgData name="Gor Nishanov" userId="7440a12054600928" providerId="LiveId" clId="{87196838-7A5E-4FBD-A819-3D6517AE5344}" dt="2018-09-25T15:27:08.868" v="4374" actId="164"/>
          <ac:spMkLst>
            <pc:docMk/>
            <pc:sldMk cId="4236343930" sldId="393"/>
            <ac:spMk id="94" creationId="{29351BE7-7C9A-47E3-B365-A85CAE307E4F}"/>
          </ac:spMkLst>
        </pc:spChg>
        <pc:spChg chg="mod">
          <ac:chgData name="Gor Nishanov" userId="7440a12054600928" providerId="LiveId" clId="{87196838-7A5E-4FBD-A819-3D6517AE5344}" dt="2018-09-25T15:27:08.868" v="4374" actId="164"/>
          <ac:spMkLst>
            <pc:docMk/>
            <pc:sldMk cId="4236343930" sldId="393"/>
            <ac:spMk id="95" creationId="{E4F18429-D6E4-4E0D-8376-44E98607B3C9}"/>
          </ac:spMkLst>
        </pc:spChg>
        <pc:grpChg chg="add del mod">
          <ac:chgData name="Gor Nishanov" userId="7440a12054600928" providerId="LiveId" clId="{87196838-7A5E-4FBD-A819-3D6517AE5344}" dt="2018-09-26T20:49:54.765" v="7301" actId="478"/>
          <ac:grpSpMkLst>
            <pc:docMk/>
            <pc:sldMk cId="4236343930" sldId="393"/>
            <ac:grpSpMk id="3" creationId="{3025B0A0-1542-4DBB-8F5E-5289289D965F}"/>
          </ac:grpSpMkLst>
        </pc:grpChg>
        <pc:grpChg chg="mod">
          <ac:chgData name="Gor Nishanov" userId="7440a12054600928" providerId="LiveId" clId="{87196838-7A5E-4FBD-A819-3D6517AE5344}" dt="2018-09-25T15:27:08.868" v="4374" actId="164"/>
          <ac:grpSpMkLst>
            <pc:docMk/>
            <pc:sldMk cId="4236343930" sldId="393"/>
            <ac:grpSpMk id="38" creationId="{0CE1C55C-717A-45D7-9618-A0EC0B8A86BF}"/>
          </ac:grpSpMkLst>
        </pc:grpChg>
        <pc:grpChg chg="mod">
          <ac:chgData name="Gor Nishanov" userId="7440a12054600928" providerId="LiveId" clId="{87196838-7A5E-4FBD-A819-3D6517AE5344}" dt="2018-09-25T15:27:08.868" v="4374" actId="164"/>
          <ac:grpSpMkLst>
            <pc:docMk/>
            <pc:sldMk cId="4236343930" sldId="393"/>
            <ac:grpSpMk id="39" creationId="{5344D004-81CD-4D19-A282-FBDBEF3E3043}"/>
          </ac:grpSpMkLst>
        </pc:grpChg>
        <pc:grpChg chg="mod">
          <ac:chgData name="Gor Nishanov" userId="7440a12054600928" providerId="LiveId" clId="{87196838-7A5E-4FBD-A819-3D6517AE5344}" dt="2018-09-25T15:27:08.868" v="4374" actId="164"/>
          <ac:grpSpMkLst>
            <pc:docMk/>
            <pc:sldMk cId="4236343930" sldId="393"/>
            <ac:grpSpMk id="46" creationId="{141DF74D-470E-4763-AE49-6D943D0049DA}"/>
          </ac:grpSpMkLst>
        </pc:grpChg>
        <pc:grpChg chg="mod">
          <ac:chgData name="Gor Nishanov" userId="7440a12054600928" providerId="LiveId" clId="{87196838-7A5E-4FBD-A819-3D6517AE5344}" dt="2018-09-25T15:27:08.868" v="4374" actId="164"/>
          <ac:grpSpMkLst>
            <pc:docMk/>
            <pc:sldMk cId="4236343930" sldId="393"/>
            <ac:grpSpMk id="53" creationId="{67411B26-AA9B-4A0C-AE2B-DC19960F8FF5}"/>
          </ac:grpSpMkLst>
        </pc:grpChg>
        <pc:grpChg chg="mod">
          <ac:chgData name="Gor Nishanov" userId="7440a12054600928" providerId="LiveId" clId="{87196838-7A5E-4FBD-A819-3D6517AE5344}" dt="2018-09-25T15:27:08.868" v="4374" actId="164"/>
          <ac:grpSpMkLst>
            <pc:docMk/>
            <pc:sldMk cId="4236343930" sldId="393"/>
            <ac:grpSpMk id="60" creationId="{24763F1D-A335-4B16-A72C-74EBB1D9AE33}"/>
          </ac:grpSpMkLst>
        </pc:grp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72" creationId="{EC2F9BBE-5360-466F-AA63-1C6F06545E50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75" creationId="{4E4E3FC4-7631-4164-BCD0-73143D72AEC5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76" creationId="{14BBC1CE-1C4E-4F1D-AEC7-08DB21A182C2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77" creationId="{FD666C31-C85A-4C3E-8353-0A2752EB7DCA}"/>
          </ac:cxnSpMkLst>
        </pc:cxnChg>
        <pc:cxnChg chg="mod">
          <ac:chgData name="Gor Nishanov" userId="7440a12054600928" providerId="LiveId" clId="{87196838-7A5E-4FBD-A819-3D6517AE5344}" dt="2018-09-26T20:49:54.765" v="7301" actId="478"/>
          <ac:cxnSpMkLst>
            <pc:docMk/>
            <pc:sldMk cId="4236343930" sldId="393"/>
            <ac:cxnSpMk id="80" creationId="{B5A58996-2F70-4B20-B155-7ABE76AAF2FB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83" creationId="{629C44B6-7E87-428E-80C2-4B702AA2DB87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84" creationId="{B058259C-FF2E-445D-85A2-92AAD4DCB6A7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85" creationId="{915E7282-5500-446B-A919-1F92EF497A9C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86" creationId="{CA641DF0-5F06-4A94-9627-EEF9E985E1E6}"/>
          </ac:cxnSpMkLst>
        </pc:cxnChg>
        <pc:cxnChg chg="mod">
          <ac:chgData name="Gor Nishanov" userId="7440a12054600928" providerId="LiveId" clId="{87196838-7A5E-4FBD-A819-3D6517AE5344}" dt="2018-09-26T20:49:54.765" v="7301" actId="478"/>
          <ac:cxnSpMkLst>
            <pc:docMk/>
            <pc:sldMk cId="4236343930" sldId="393"/>
            <ac:cxnSpMk id="87" creationId="{5485EDE5-031E-404E-ADB2-091540C4BC8B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89" creationId="{817969D5-79BB-441C-AE92-C1E643A35495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90" creationId="{5C9F7975-78D3-422F-864A-87AA8D94D038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91" creationId="{0812B712-101A-43FD-ABF4-41A86EAD2062}"/>
          </ac:cxnSpMkLst>
        </pc:cxnChg>
        <pc:cxnChg chg="mod">
          <ac:chgData name="Gor Nishanov" userId="7440a12054600928" providerId="LiveId" clId="{87196838-7A5E-4FBD-A819-3D6517AE5344}" dt="2018-09-25T15:27:08.868" v="4374" actId="164"/>
          <ac:cxnSpMkLst>
            <pc:docMk/>
            <pc:sldMk cId="4236343930" sldId="393"/>
            <ac:cxnSpMk id="92" creationId="{699A94B3-42EE-4290-AEB9-CEB8221DCFC9}"/>
          </ac:cxnSpMkLst>
        </pc:cxnChg>
      </pc:sldChg>
      <pc:sldChg chg="addSp delSp modSp add ord">
        <pc:chgData name="Gor Nishanov" userId="7440a12054600928" providerId="LiveId" clId="{87196838-7A5E-4FBD-A819-3D6517AE5344}" dt="2018-09-20T00:26:35.626" v="2247"/>
        <pc:sldMkLst>
          <pc:docMk/>
          <pc:sldMk cId="3958496367" sldId="394"/>
        </pc:sldMkLst>
        <pc:spChg chg="mod">
          <ac:chgData name="Gor Nishanov" userId="7440a12054600928" providerId="LiveId" clId="{87196838-7A5E-4FBD-A819-3D6517AE5344}" dt="2018-09-19T23:28:23.949" v="1391" actId="1076"/>
          <ac:spMkLst>
            <pc:docMk/>
            <pc:sldMk cId="3958496367" sldId="394"/>
            <ac:spMk id="2" creationId="{35F8A804-2AFE-488B-BB81-5C108BF65D7D}"/>
          </ac:spMkLst>
        </pc:spChg>
        <pc:spChg chg="del">
          <ac:chgData name="Gor Nishanov" userId="7440a12054600928" providerId="LiveId" clId="{87196838-7A5E-4FBD-A819-3D6517AE5344}" dt="2018-09-19T23:11:32.313" v="864" actId="478"/>
          <ac:spMkLst>
            <pc:docMk/>
            <pc:sldMk cId="3958496367" sldId="394"/>
            <ac:spMk id="3" creationId="{3094B43A-C571-492E-BD6A-31CB44846C72}"/>
          </ac:spMkLst>
        </pc:spChg>
        <pc:spChg chg="add mod">
          <ac:chgData name="Gor Nishanov" userId="7440a12054600928" providerId="LiveId" clId="{87196838-7A5E-4FBD-A819-3D6517AE5344}" dt="2018-09-19T23:28:31.671" v="1423" actId="1036"/>
          <ac:spMkLst>
            <pc:docMk/>
            <pc:sldMk cId="3958496367" sldId="394"/>
            <ac:spMk id="7" creationId="{E6F5FF57-B294-4B14-9D31-1BF35CB95A40}"/>
          </ac:spMkLst>
        </pc:spChg>
        <pc:graphicFrameChg chg="add mod modGraphic">
          <ac:chgData name="Gor Nishanov" userId="7440a12054600928" providerId="LiveId" clId="{87196838-7A5E-4FBD-A819-3D6517AE5344}" dt="2018-09-19T23:28:31.671" v="1423" actId="1036"/>
          <ac:graphicFrameMkLst>
            <pc:docMk/>
            <pc:sldMk cId="3958496367" sldId="394"/>
            <ac:graphicFrameMk id="4" creationId="{8C928B87-A536-4C56-B400-EC269FB42050}"/>
          </ac:graphicFrameMkLst>
        </pc:graphicFrameChg>
        <pc:graphicFrameChg chg="add mod modGraphic">
          <ac:chgData name="Gor Nishanov" userId="7440a12054600928" providerId="LiveId" clId="{87196838-7A5E-4FBD-A819-3D6517AE5344}" dt="2018-09-19T23:28:31.671" v="1423" actId="1036"/>
          <ac:graphicFrameMkLst>
            <pc:docMk/>
            <pc:sldMk cId="3958496367" sldId="394"/>
            <ac:graphicFrameMk id="5" creationId="{3F3F95E3-4538-461F-B536-F7466BBD58DA}"/>
          </ac:graphicFrameMkLst>
        </pc:graphicFrameChg>
        <pc:graphicFrameChg chg="add mod modGraphic">
          <ac:chgData name="Gor Nishanov" userId="7440a12054600928" providerId="LiveId" clId="{87196838-7A5E-4FBD-A819-3D6517AE5344}" dt="2018-09-19T23:28:31.671" v="1423" actId="1036"/>
          <ac:graphicFrameMkLst>
            <pc:docMk/>
            <pc:sldMk cId="3958496367" sldId="394"/>
            <ac:graphicFrameMk id="6" creationId="{B0E8A84E-63DE-4CBB-A6A1-6A441D44FA41}"/>
          </ac:graphicFrameMkLst>
        </pc:graphicFrameChg>
        <pc:graphicFrameChg chg="add mod modGraphic">
          <ac:chgData name="Gor Nishanov" userId="7440a12054600928" providerId="LiveId" clId="{87196838-7A5E-4FBD-A819-3D6517AE5344}" dt="2018-09-19T23:28:44.153" v="1429" actId="1038"/>
          <ac:graphicFrameMkLst>
            <pc:docMk/>
            <pc:sldMk cId="3958496367" sldId="394"/>
            <ac:graphicFrameMk id="15" creationId="{F0D42D6E-9608-4E4B-9DAD-34FF35F017F4}"/>
          </ac:graphicFrameMkLst>
        </pc:graphicFrameChg>
        <pc:cxnChg chg="add mod">
          <ac:chgData name="Gor Nishanov" userId="7440a12054600928" providerId="LiveId" clId="{87196838-7A5E-4FBD-A819-3D6517AE5344}" dt="2018-09-19T23:28:31.671" v="1423" actId="1036"/>
          <ac:cxnSpMkLst>
            <pc:docMk/>
            <pc:sldMk cId="3958496367" sldId="394"/>
            <ac:cxnSpMk id="9" creationId="{AEE6AB68-A3C3-4713-91C5-FB5F795C538B}"/>
          </ac:cxnSpMkLst>
        </pc:cxnChg>
        <pc:cxnChg chg="add mod">
          <ac:chgData name="Gor Nishanov" userId="7440a12054600928" providerId="LiveId" clId="{87196838-7A5E-4FBD-A819-3D6517AE5344}" dt="2018-09-19T23:28:31.671" v="1423" actId="1036"/>
          <ac:cxnSpMkLst>
            <pc:docMk/>
            <pc:sldMk cId="3958496367" sldId="394"/>
            <ac:cxnSpMk id="10" creationId="{0E73ADF3-26EF-4141-B118-F83BE41445C0}"/>
          </ac:cxnSpMkLst>
        </pc:cxnChg>
        <pc:cxnChg chg="add mod">
          <ac:chgData name="Gor Nishanov" userId="7440a12054600928" providerId="LiveId" clId="{87196838-7A5E-4FBD-A819-3D6517AE5344}" dt="2018-09-19T23:28:31.671" v="1423" actId="1036"/>
          <ac:cxnSpMkLst>
            <pc:docMk/>
            <pc:sldMk cId="3958496367" sldId="394"/>
            <ac:cxnSpMk id="12" creationId="{02598AE0-26DC-49AA-8A77-1588CF516ED6}"/>
          </ac:cxnSpMkLst>
        </pc:cxnChg>
        <pc:cxnChg chg="add mod">
          <ac:chgData name="Gor Nishanov" userId="7440a12054600928" providerId="LiveId" clId="{87196838-7A5E-4FBD-A819-3D6517AE5344}" dt="2018-09-19T23:28:47.609" v="1430" actId="14100"/>
          <ac:cxnSpMkLst>
            <pc:docMk/>
            <pc:sldMk cId="3958496367" sldId="394"/>
            <ac:cxnSpMk id="20" creationId="{F97357DB-1D21-4EFB-91BF-57D944C72CFF}"/>
          </ac:cxnSpMkLst>
        </pc:cxnChg>
      </pc:sldChg>
      <pc:sldChg chg="modSp add ord">
        <pc:chgData name="Gor Nishanov" userId="7440a12054600928" providerId="LiveId" clId="{87196838-7A5E-4FBD-A819-3D6517AE5344}" dt="2018-09-25T23:45:45.652" v="5398"/>
        <pc:sldMkLst>
          <pc:docMk/>
          <pc:sldMk cId="102298968" sldId="395"/>
        </pc:sldMkLst>
        <pc:spChg chg="mod">
          <ac:chgData name="Gor Nishanov" userId="7440a12054600928" providerId="LiveId" clId="{87196838-7A5E-4FBD-A819-3D6517AE5344}" dt="2018-09-19T23:38:32.825" v="1495" actId="20577"/>
          <ac:spMkLst>
            <pc:docMk/>
            <pc:sldMk cId="102298968" sldId="395"/>
            <ac:spMk id="2" creationId="{AFA8C96F-F746-4124-9650-AB3799713AD6}"/>
          </ac:spMkLst>
        </pc:spChg>
        <pc:spChg chg="mod">
          <ac:chgData name="Gor Nishanov" userId="7440a12054600928" providerId="LiveId" clId="{87196838-7A5E-4FBD-A819-3D6517AE5344}" dt="2018-09-19T23:44:36.201" v="1543" actId="6549"/>
          <ac:spMkLst>
            <pc:docMk/>
            <pc:sldMk cId="102298968" sldId="395"/>
            <ac:spMk id="3" creationId="{972B0833-F7BA-456B-9F43-56EAB0012DD1}"/>
          </ac:spMkLst>
        </pc:spChg>
      </pc:sldChg>
      <pc:sldChg chg="addSp delSp modSp add">
        <pc:chgData name="Gor Nishanov" userId="7440a12054600928" providerId="LiveId" clId="{87196838-7A5E-4FBD-A819-3D6517AE5344}" dt="2018-09-24T23:16:23.186" v="4297" actId="20577"/>
        <pc:sldMkLst>
          <pc:docMk/>
          <pc:sldMk cId="2057506109" sldId="396"/>
        </pc:sldMkLst>
        <pc:spChg chg="mod">
          <ac:chgData name="Gor Nishanov" userId="7440a12054600928" providerId="LiveId" clId="{87196838-7A5E-4FBD-A819-3D6517AE5344}" dt="2018-09-19T23:55:56.683" v="1588" actId="1076"/>
          <ac:spMkLst>
            <pc:docMk/>
            <pc:sldMk cId="2057506109" sldId="396"/>
            <ac:spMk id="2" creationId="{074CB3F2-CAB0-4929-93DD-78E2B6D2A82D}"/>
          </ac:spMkLst>
        </pc:spChg>
        <pc:spChg chg="del">
          <ac:chgData name="Gor Nishanov" userId="7440a12054600928" providerId="LiveId" clId="{87196838-7A5E-4FBD-A819-3D6517AE5344}" dt="2018-09-19T23:54:05.326" v="1559" actId="478"/>
          <ac:spMkLst>
            <pc:docMk/>
            <pc:sldMk cId="2057506109" sldId="396"/>
            <ac:spMk id="3" creationId="{12A5B4C9-44E0-4A32-9EF1-5B5D084D97AE}"/>
          </ac:spMkLst>
        </pc:spChg>
        <pc:spChg chg="add del mod">
          <ac:chgData name="Gor Nishanov" userId="7440a12054600928" providerId="LiveId" clId="{87196838-7A5E-4FBD-A819-3D6517AE5344}" dt="2018-09-19T23:59:06.315" v="1593" actId="478"/>
          <ac:spMkLst>
            <pc:docMk/>
            <pc:sldMk cId="2057506109" sldId="396"/>
            <ac:spMk id="4" creationId="{57DFF651-B4D0-4119-9692-981966A4DEDA}"/>
          </ac:spMkLst>
        </pc:spChg>
        <pc:spChg chg="add mod">
          <ac:chgData name="Gor Nishanov" userId="7440a12054600928" providerId="LiveId" clId="{87196838-7A5E-4FBD-A819-3D6517AE5344}" dt="2018-09-24T23:16:23.186" v="4297" actId="20577"/>
          <ac:spMkLst>
            <pc:docMk/>
            <pc:sldMk cId="2057506109" sldId="396"/>
            <ac:spMk id="5" creationId="{4733AD1F-48DC-481B-BAE2-2B0E6DAEF55A}"/>
          </ac:spMkLst>
        </pc:spChg>
      </pc:sldChg>
      <pc:sldChg chg="addSp delSp modSp add">
        <pc:chgData name="Gor Nishanov" userId="7440a12054600928" providerId="LiveId" clId="{87196838-7A5E-4FBD-A819-3D6517AE5344}" dt="2018-09-20T00:10:40.255" v="1849" actId="1038"/>
        <pc:sldMkLst>
          <pc:docMk/>
          <pc:sldMk cId="3729438043" sldId="397"/>
        </pc:sldMkLst>
        <pc:spChg chg="mod">
          <ac:chgData name="Gor Nishanov" userId="7440a12054600928" providerId="LiveId" clId="{87196838-7A5E-4FBD-A819-3D6517AE5344}" dt="2018-09-20T00:07:37.320" v="1758" actId="122"/>
          <ac:spMkLst>
            <pc:docMk/>
            <pc:sldMk cId="3729438043" sldId="397"/>
            <ac:spMk id="2" creationId="{60E3308F-4466-44EA-9A3F-B15D9358E79B}"/>
          </ac:spMkLst>
        </pc:spChg>
        <pc:spChg chg="del">
          <ac:chgData name="Gor Nishanov" userId="7440a12054600928" providerId="LiveId" clId="{87196838-7A5E-4FBD-A819-3D6517AE5344}" dt="2018-09-20T00:00:56.908" v="1607" actId="478"/>
          <ac:spMkLst>
            <pc:docMk/>
            <pc:sldMk cId="3729438043" sldId="397"/>
            <ac:spMk id="3" creationId="{1947BB5A-4CCA-4A14-A1F5-93803F37DCB2}"/>
          </ac:spMkLst>
        </pc:spChg>
        <pc:spChg chg="add del mod">
          <ac:chgData name="Gor Nishanov" userId="7440a12054600928" providerId="LiveId" clId="{87196838-7A5E-4FBD-A819-3D6517AE5344}" dt="2018-09-20T00:03:20.271" v="1638" actId="478"/>
          <ac:spMkLst>
            <pc:docMk/>
            <pc:sldMk cId="3729438043" sldId="397"/>
            <ac:spMk id="4" creationId="{61413E39-AE3E-4062-9830-06849AEAB82D}"/>
          </ac:spMkLst>
        </pc:spChg>
        <pc:spChg chg="add del mod">
          <ac:chgData name="Gor Nishanov" userId="7440a12054600928" providerId="LiveId" clId="{87196838-7A5E-4FBD-A819-3D6517AE5344}" dt="2018-09-20T00:03:25.427" v="1640" actId="478"/>
          <ac:spMkLst>
            <pc:docMk/>
            <pc:sldMk cId="3729438043" sldId="397"/>
            <ac:spMk id="5" creationId="{CF2FB0B7-7A1A-4ECD-BFF8-6A35582261AB}"/>
          </ac:spMkLst>
        </pc:spChg>
        <pc:spChg chg="add del mod">
          <ac:chgData name="Gor Nishanov" userId="7440a12054600928" providerId="LiveId" clId="{87196838-7A5E-4FBD-A819-3D6517AE5344}" dt="2018-09-20T00:01:40.969" v="1621" actId="478"/>
          <ac:spMkLst>
            <pc:docMk/>
            <pc:sldMk cId="3729438043" sldId="397"/>
            <ac:spMk id="6" creationId="{7AB0CD23-58F5-4E34-97C6-647D5853C59D}"/>
          </ac:spMkLst>
        </pc:spChg>
        <pc:spChg chg="add mod">
          <ac:chgData name="Gor Nishanov" userId="7440a12054600928" providerId="LiveId" clId="{87196838-7A5E-4FBD-A819-3D6517AE5344}" dt="2018-09-20T00:10:40.255" v="1849" actId="1038"/>
          <ac:spMkLst>
            <pc:docMk/>
            <pc:sldMk cId="3729438043" sldId="397"/>
            <ac:spMk id="7" creationId="{2C2506F4-3277-422E-BD81-52C345261C08}"/>
          </ac:spMkLst>
        </pc:spChg>
        <pc:spChg chg="add mod">
          <ac:chgData name="Gor Nishanov" userId="7440a12054600928" providerId="LiveId" clId="{87196838-7A5E-4FBD-A819-3D6517AE5344}" dt="2018-09-20T00:10:40.255" v="1849" actId="1038"/>
          <ac:spMkLst>
            <pc:docMk/>
            <pc:sldMk cId="3729438043" sldId="397"/>
            <ac:spMk id="8" creationId="{98BE1A10-CD3D-470D-B194-A9714F18A2D0}"/>
          </ac:spMkLst>
        </pc:spChg>
        <pc:spChg chg="add mod">
          <ac:chgData name="Gor Nishanov" userId="7440a12054600928" providerId="LiveId" clId="{87196838-7A5E-4FBD-A819-3D6517AE5344}" dt="2018-09-20T00:10:40.255" v="1849" actId="1038"/>
          <ac:spMkLst>
            <pc:docMk/>
            <pc:sldMk cId="3729438043" sldId="397"/>
            <ac:spMk id="9" creationId="{7DABD4BD-A941-4628-AA3B-59A3D79AC06A}"/>
          </ac:spMkLst>
        </pc:spChg>
        <pc:spChg chg="add mod">
          <ac:chgData name="Gor Nishanov" userId="7440a12054600928" providerId="LiveId" clId="{87196838-7A5E-4FBD-A819-3D6517AE5344}" dt="2018-09-20T00:10:40.255" v="1849" actId="1038"/>
          <ac:spMkLst>
            <pc:docMk/>
            <pc:sldMk cId="3729438043" sldId="397"/>
            <ac:spMk id="10" creationId="{040575D4-B453-4023-BCA5-B42ACA29731F}"/>
          </ac:spMkLst>
        </pc:spChg>
        <pc:spChg chg="add mod">
          <ac:chgData name="Gor Nishanov" userId="7440a12054600928" providerId="LiveId" clId="{87196838-7A5E-4FBD-A819-3D6517AE5344}" dt="2018-09-20T00:10:31.681" v="1776" actId="1076"/>
          <ac:spMkLst>
            <pc:docMk/>
            <pc:sldMk cId="3729438043" sldId="397"/>
            <ac:spMk id="11" creationId="{6713171F-4D9E-4723-BD0F-D1BFC6034FA6}"/>
          </ac:spMkLst>
        </pc:spChg>
        <pc:spChg chg="add mod">
          <ac:chgData name="Gor Nishanov" userId="7440a12054600928" providerId="LiveId" clId="{87196838-7A5E-4FBD-A819-3D6517AE5344}" dt="2018-09-20T00:10:31.681" v="1776" actId="1076"/>
          <ac:spMkLst>
            <pc:docMk/>
            <pc:sldMk cId="3729438043" sldId="397"/>
            <ac:spMk id="12" creationId="{659F49F7-D8E0-4E2E-96C9-9C0E16728D54}"/>
          </ac:spMkLst>
        </pc:spChg>
      </pc:sldChg>
      <pc:sldChg chg="modSp add">
        <pc:chgData name="Gor Nishanov" userId="7440a12054600928" providerId="LiveId" clId="{87196838-7A5E-4FBD-A819-3D6517AE5344}" dt="2018-09-20T00:13:21.389" v="1879" actId="20577"/>
        <pc:sldMkLst>
          <pc:docMk/>
          <pc:sldMk cId="1481706657" sldId="400"/>
        </pc:sldMkLst>
        <pc:spChg chg="mod">
          <ac:chgData name="Gor Nishanov" userId="7440a12054600928" providerId="LiveId" clId="{87196838-7A5E-4FBD-A819-3D6517AE5344}" dt="2018-09-20T00:11:00.664" v="1853" actId="20577"/>
          <ac:spMkLst>
            <pc:docMk/>
            <pc:sldMk cId="1481706657" sldId="400"/>
            <ac:spMk id="2" creationId="{60E3308F-4466-44EA-9A3F-B15D9358E79B}"/>
          </ac:spMkLst>
        </pc:spChg>
        <pc:spChg chg="mod">
          <ac:chgData name="Gor Nishanov" userId="7440a12054600928" providerId="LiveId" clId="{87196838-7A5E-4FBD-A819-3D6517AE5344}" dt="2018-09-20T00:11:10.705" v="1861" actId="20577"/>
          <ac:spMkLst>
            <pc:docMk/>
            <pc:sldMk cId="1481706657" sldId="400"/>
            <ac:spMk id="7" creationId="{2C2506F4-3277-422E-BD81-52C345261C08}"/>
          </ac:spMkLst>
        </pc:spChg>
        <pc:spChg chg="mod">
          <ac:chgData name="Gor Nishanov" userId="7440a12054600928" providerId="LiveId" clId="{87196838-7A5E-4FBD-A819-3D6517AE5344}" dt="2018-09-20T00:11:13.442" v="1862" actId="14100"/>
          <ac:spMkLst>
            <pc:docMk/>
            <pc:sldMk cId="1481706657" sldId="400"/>
            <ac:spMk id="8" creationId="{98BE1A10-CD3D-470D-B194-A9714F18A2D0}"/>
          </ac:spMkLst>
        </pc:spChg>
        <pc:spChg chg="mod">
          <ac:chgData name="Gor Nishanov" userId="7440a12054600928" providerId="LiveId" clId="{87196838-7A5E-4FBD-A819-3D6517AE5344}" dt="2018-09-20T00:13:21.389" v="1879" actId="20577"/>
          <ac:spMkLst>
            <pc:docMk/>
            <pc:sldMk cId="1481706657" sldId="400"/>
            <ac:spMk id="10" creationId="{040575D4-B453-4023-BCA5-B42ACA29731F}"/>
          </ac:spMkLst>
        </pc:spChg>
      </pc:sldChg>
      <pc:sldChg chg="modSp add">
        <pc:chgData name="Gor Nishanov" userId="7440a12054600928" providerId="LiveId" clId="{87196838-7A5E-4FBD-A819-3D6517AE5344}" dt="2018-09-20T00:13:54.694" v="1885" actId="20577"/>
        <pc:sldMkLst>
          <pc:docMk/>
          <pc:sldMk cId="1453504229" sldId="401"/>
        </pc:sldMkLst>
        <pc:spChg chg="mod">
          <ac:chgData name="Gor Nishanov" userId="7440a12054600928" providerId="LiveId" clId="{87196838-7A5E-4FBD-A819-3D6517AE5344}" dt="2018-09-20T00:12:11.613" v="1871" actId="20577"/>
          <ac:spMkLst>
            <pc:docMk/>
            <pc:sldMk cId="1453504229" sldId="401"/>
            <ac:spMk id="2" creationId="{60E3308F-4466-44EA-9A3F-B15D9358E79B}"/>
          </ac:spMkLst>
        </pc:spChg>
        <pc:spChg chg="mod">
          <ac:chgData name="Gor Nishanov" userId="7440a12054600928" providerId="LiveId" clId="{87196838-7A5E-4FBD-A819-3D6517AE5344}" dt="2018-09-20T00:12:27.873" v="1876" actId="14100"/>
          <ac:spMkLst>
            <pc:docMk/>
            <pc:sldMk cId="1453504229" sldId="401"/>
            <ac:spMk id="7" creationId="{2C2506F4-3277-422E-BD81-52C345261C08}"/>
          </ac:spMkLst>
        </pc:spChg>
        <pc:spChg chg="mod">
          <ac:chgData name="Gor Nishanov" userId="7440a12054600928" providerId="LiveId" clId="{87196838-7A5E-4FBD-A819-3D6517AE5344}" dt="2018-09-20T00:12:32.253" v="1877" actId="14100"/>
          <ac:spMkLst>
            <pc:docMk/>
            <pc:sldMk cId="1453504229" sldId="401"/>
            <ac:spMk id="8" creationId="{98BE1A10-CD3D-470D-B194-A9714F18A2D0}"/>
          </ac:spMkLst>
        </pc:spChg>
        <pc:spChg chg="mod">
          <ac:chgData name="Gor Nishanov" userId="7440a12054600928" providerId="LiveId" clId="{87196838-7A5E-4FBD-A819-3D6517AE5344}" dt="2018-09-20T00:12:25.100" v="1875" actId="1076"/>
          <ac:spMkLst>
            <pc:docMk/>
            <pc:sldMk cId="1453504229" sldId="401"/>
            <ac:spMk id="9" creationId="{7DABD4BD-A941-4628-AA3B-59A3D79AC06A}"/>
          </ac:spMkLst>
        </pc:spChg>
        <pc:spChg chg="mod">
          <ac:chgData name="Gor Nishanov" userId="7440a12054600928" providerId="LiveId" clId="{87196838-7A5E-4FBD-A819-3D6517AE5344}" dt="2018-09-20T00:13:54.694" v="1885" actId="20577"/>
          <ac:spMkLst>
            <pc:docMk/>
            <pc:sldMk cId="1453504229" sldId="401"/>
            <ac:spMk id="10" creationId="{040575D4-B453-4023-BCA5-B42ACA29731F}"/>
          </ac:spMkLst>
        </pc:spChg>
      </pc:sldChg>
      <pc:sldChg chg="modSp add">
        <pc:chgData name="Gor Nishanov" userId="7440a12054600928" providerId="LiveId" clId="{87196838-7A5E-4FBD-A819-3D6517AE5344}" dt="2018-09-20T00:16:28.991" v="2001" actId="20577"/>
        <pc:sldMkLst>
          <pc:docMk/>
          <pc:sldMk cId="2548043079" sldId="402"/>
        </pc:sldMkLst>
        <pc:spChg chg="mod">
          <ac:chgData name="Gor Nishanov" userId="7440a12054600928" providerId="LiveId" clId="{87196838-7A5E-4FBD-A819-3D6517AE5344}" dt="2018-09-20T00:14:19.105" v="1915" actId="20577"/>
          <ac:spMkLst>
            <pc:docMk/>
            <pc:sldMk cId="2548043079" sldId="402"/>
            <ac:spMk id="2" creationId="{60E3308F-4466-44EA-9A3F-B15D9358E79B}"/>
          </ac:spMkLst>
        </pc:spChg>
        <pc:spChg chg="mod">
          <ac:chgData name="Gor Nishanov" userId="7440a12054600928" providerId="LiveId" clId="{87196838-7A5E-4FBD-A819-3D6517AE5344}" dt="2018-09-20T00:14:25.859" v="1916" actId="14100"/>
          <ac:spMkLst>
            <pc:docMk/>
            <pc:sldMk cId="2548043079" sldId="402"/>
            <ac:spMk id="7" creationId="{2C2506F4-3277-422E-BD81-52C345261C08}"/>
          </ac:spMkLst>
        </pc:spChg>
        <pc:spChg chg="mod">
          <ac:chgData name="Gor Nishanov" userId="7440a12054600928" providerId="LiveId" clId="{87196838-7A5E-4FBD-A819-3D6517AE5344}" dt="2018-09-20T00:14:47.996" v="1924" actId="20577"/>
          <ac:spMkLst>
            <pc:docMk/>
            <pc:sldMk cId="2548043079" sldId="402"/>
            <ac:spMk id="8" creationId="{98BE1A10-CD3D-470D-B194-A9714F18A2D0}"/>
          </ac:spMkLst>
        </pc:spChg>
        <pc:spChg chg="mod">
          <ac:chgData name="Gor Nishanov" userId="7440a12054600928" providerId="LiveId" clId="{87196838-7A5E-4FBD-A819-3D6517AE5344}" dt="2018-09-20T00:14:30.763" v="1918" actId="1076"/>
          <ac:spMkLst>
            <pc:docMk/>
            <pc:sldMk cId="2548043079" sldId="402"/>
            <ac:spMk id="9" creationId="{7DABD4BD-A941-4628-AA3B-59A3D79AC06A}"/>
          </ac:spMkLst>
        </pc:spChg>
        <pc:spChg chg="mod">
          <ac:chgData name="Gor Nishanov" userId="7440a12054600928" providerId="LiveId" clId="{87196838-7A5E-4FBD-A819-3D6517AE5344}" dt="2018-09-20T00:16:28.991" v="2001" actId="20577"/>
          <ac:spMkLst>
            <pc:docMk/>
            <pc:sldMk cId="2548043079" sldId="402"/>
            <ac:spMk id="10" creationId="{040575D4-B453-4023-BCA5-B42ACA29731F}"/>
          </ac:spMkLst>
        </pc:spChg>
      </pc:sldChg>
      <pc:sldChg chg="addSp delSp modSp add">
        <pc:chgData name="Gor Nishanov" userId="7440a12054600928" providerId="LiveId" clId="{87196838-7A5E-4FBD-A819-3D6517AE5344}" dt="2018-09-20T00:26:16.846" v="2246" actId="1076"/>
        <pc:sldMkLst>
          <pc:docMk/>
          <pc:sldMk cId="2238208301" sldId="403"/>
        </pc:sldMkLst>
        <pc:spChg chg="mod">
          <ac:chgData name="Gor Nishanov" userId="7440a12054600928" providerId="LiveId" clId="{87196838-7A5E-4FBD-A819-3D6517AE5344}" dt="2018-09-20T00:20:49.801" v="2017" actId="122"/>
          <ac:spMkLst>
            <pc:docMk/>
            <pc:sldMk cId="2238208301" sldId="403"/>
            <ac:spMk id="2" creationId="{29739A2F-8184-45D9-845A-460C198BCD7B}"/>
          </ac:spMkLst>
        </pc:spChg>
        <pc:spChg chg="del mod">
          <ac:chgData name="Gor Nishanov" userId="7440a12054600928" providerId="LiveId" clId="{87196838-7A5E-4FBD-A819-3D6517AE5344}" dt="2018-09-20T00:20:52.923" v="2019" actId="478"/>
          <ac:spMkLst>
            <pc:docMk/>
            <pc:sldMk cId="2238208301" sldId="403"/>
            <ac:spMk id="3" creationId="{6934C9EE-B178-400C-BD44-E07CB2DF93DB}"/>
          </ac:spMkLst>
        </pc:spChg>
        <pc:spChg chg="add del mod">
          <ac:chgData name="Gor Nishanov" userId="7440a12054600928" providerId="LiveId" clId="{87196838-7A5E-4FBD-A819-3D6517AE5344}" dt="2018-09-20T00:20:55.464" v="2021" actId="478"/>
          <ac:spMkLst>
            <pc:docMk/>
            <pc:sldMk cId="2238208301" sldId="403"/>
            <ac:spMk id="5" creationId="{EF4D4C9D-5539-470E-8823-65A48C646A89}"/>
          </ac:spMkLst>
        </pc:spChg>
        <pc:spChg chg="add mod">
          <ac:chgData name="Gor Nishanov" userId="7440a12054600928" providerId="LiveId" clId="{87196838-7A5E-4FBD-A819-3D6517AE5344}" dt="2018-09-20T00:21:02.568" v="2023" actId="1076"/>
          <ac:spMkLst>
            <pc:docMk/>
            <pc:sldMk cId="2238208301" sldId="403"/>
            <ac:spMk id="6" creationId="{C2E5CD5D-8694-4C8C-B7DB-470A006715EA}"/>
          </ac:spMkLst>
        </pc:spChg>
        <pc:spChg chg="add mod">
          <ac:chgData name="Gor Nishanov" userId="7440a12054600928" providerId="LiveId" clId="{87196838-7A5E-4FBD-A819-3D6517AE5344}" dt="2018-09-20T00:22:18.611" v="2059" actId="20577"/>
          <ac:spMkLst>
            <pc:docMk/>
            <pc:sldMk cId="2238208301" sldId="403"/>
            <ac:spMk id="7" creationId="{9073EB30-5955-4987-AEC0-54DE7DE5C93D}"/>
          </ac:spMkLst>
        </pc:spChg>
        <pc:spChg chg="add mod">
          <ac:chgData name="Gor Nishanov" userId="7440a12054600928" providerId="LiveId" clId="{87196838-7A5E-4FBD-A819-3D6517AE5344}" dt="2018-09-20T00:26:16.846" v="2246" actId="1076"/>
          <ac:spMkLst>
            <pc:docMk/>
            <pc:sldMk cId="2238208301" sldId="403"/>
            <ac:spMk id="8" creationId="{301418DB-24C6-4C0C-B0DF-55D4EA9EB9D9}"/>
          </ac:spMkLst>
        </pc:spChg>
      </pc:sldChg>
      <pc:sldChg chg="addSp modSp add">
        <pc:chgData name="Gor Nishanov" userId="7440a12054600928" providerId="LiveId" clId="{87196838-7A5E-4FBD-A819-3D6517AE5344}" dt="2018-09-21T16:11:20.297" v="4147" actId="20577"/>
        <pc:sldMkLst>
          <pc:docMk/>
          <pc:sldMk cId="873043142" sldId="404"/>
        </pc:sldMkLst>
        <pc:spChg chg="mod">
          <ac:chgData name="Gor Nishanov" userId="7440a12054600928" providerId="LiveId" clId="{87196838-7A5E-4FBD-A819-3D6517AE5344}" dt="2018-09-21T16:11:20.297" v="4147" actId="20577"/>
          <ac:spMkLst>
            <pc:docMk/>
            <pc:sldMk cId="873043142" sldId="404"/>
            <ac:spMk id="5" creationId="{4733AD1F-48DC-481B-BAE2-2B0E6DAEF55A}"/>
          </ac:spMkLst>
        </pc:spChg>
        <pc:cxnChg chg="add mod">
          <ac:chgData name="Gor Nishanov" userId="7440a12054600928" providerId="LiveId" clId="{87196838-7A5E-4FBD-A819-3D6517AE5344}" dt="2018-09-20T00:38:05.234" v="2299" actId="14100"/>
          <ac:cxnSpMkLst>
            <pc:docMk/>
            <pc:sldMk cId="873043142" sldId="404"/>
            <ac:cxnSpMk id="4" creationId="{11082BC9-9698-433A-B5C2-97E1AAA8F215}"/>
          </ac:cxnSpMkLst>
        </pc:cxnChg>
      </pc:sldChg>
      <pc:sldChg chg="addSp modSp add modAnim">
        <pc:chgData name="Gor Nishanov" userId="7440a12054600928" providerId="LiveId" clId="{87196838-7A5E-4FBD-A819-3D6517AE5344}" dt="2018-09-25T21:39:22.467" v="4905" actId="20577"/>
        <pc:sldMkLst>
          <pc:docMk/>
          <pc:sldMk cId="2938899245" sldId="405"/>
        </pc:sldMkLst>
        <pc:spChg chg="mod">
          <ac:chgData name="Gor Nishanov" userId="7440a12054600928" providerId="LiveId" clId="{87196838-7A5E-4FBD-A819-3D6517AE5344}" dt="2018-09-20T00:41:45.144" v="2371" actId="20577"/>
          <ac:spMkLst>
            <pc:docMk/>
            <pc:sldMk cId="2938899245" sldId="405"/>
            <ac:spMk id="2" creationId="{074CB3F2-CAB0-4929-93DD-78E2B6D2A82D}"/>
          </ac:spMkLst>
        </pc:spChg>
        <pc:spChg chg="mod">
          <ac:chgData name="Gor Nishanov" userId="7440a12054600928" providerId="LiveId" clId="{87196838-7A5E-4FBD-A819-3D6517AE5344}" dt="2018-09-21T16:11:40.986" v="4153" actId="20577"/>
          <ac:spMkLst>
            <pc:docMk/>
            <pc:sldMk cId="2938899245" sldId="405"/>
            <ac:spMk id="5" creationId="{4733AD1F-48DC-481B-BAE2-2B0E6DAEF55A}"/>
          </ac:spMkLst>
        </pc:spChg>
        <pc:spChg chg="add mod">
          <ac:chgData name="Gor Nishanov" userId="7440a12054600928" providerId="LiveId" clId="{87196838-7A5E-4FBD-A819-3D6517AE5344}" dt="2018-09-25T21:39:22.467" v="4905" actId="20577"/>
          <ac:spMkLst>
            <pc:docMk/>
            <pc:sldMk cId="2938899245" sldId="405"/>
            <ac:spMk id="11" creationId="{18C9E781-2FE0-4443-96A4-C2ADB2B2B31F}"/>
          </ac:spMkLst>
        </pc:spChg>
        <pc:cxnChg chg="mod">
          <ac:chgData name="Gor Nishanov" userId="7440a12054600928" providerId="LiveId" clId="{87196838-7A5E-4FBD-A819-3D6517AE5344}" dt="2018-09-20T00:39:39.179" v="2304" actId="14100"/>
          <ac:cxnSpMkLst>
            <pc:docMk/>
            <pc:sldMk cId="2938899245" sldId="405"/>
            <ac:cxnSpMk id="4" creationId="{11082BC9-9698-433A-B5C2-97E1AAA8F215}"/>
          </ac:cxnSpMkLst>
        </pc:cxnChg>
      </pc:sldChg>
      <pc:sldChg chg="modSp add modAnim">
        <pc:chgData name="Gor Nishanov" userId="7440a12054600928" providerId="LiveId" clId="{87196838-7A5E-4FBD-A819-3D6517AE5344}" dt="2018-09-25T21:38:29.480" v="4896" actId="1035"/>
        <pc:sldMkLst>
          <pc:docMk/>
          <pc:sldMk cId="406339486" sldId="406"/>
        </pc:sldMkLst>
        <pc:spChg chg="mod">
          <ac:chgData name="Gor Nishanov" userId="7440a12054600928" providerId="LiveId" clId="{87196838-7A5E-4FBD-A819-3D6517AE5344}" dt="2018-09-20T00:42:06.354" v="2376" actId="20577"/>
          <ac:spMkLst>
            <pc:docMk/>
            <pc:sldMk cId="406339486" sldId="406"/>
            <ac:spMk id="2" creationId="{074CB3F2-CAB0-4929-93DD-78E2B6D2A82D}"/>
          </ac:spMkLst>
        </pc:spChg>
        <pc:spChg chg="mod">
          <ac:chgData name="Gor Nishanov" userId="7440a12054600928" providerId="LiveId" clId="{87196838-7A5E-4FBD-A819-3D6517AE5344}" dt="2018-09-21T16:12:23.307" v="4159" actId="20577"/>
          <ac:spMkLst>
            <pc:docMk/>
            <pc:sldMk cId="406339486" sldId="406"/>
            <ac:spMk id="5" creationId="{4733AD1F-48DC-481B-BAE2-2B0E6DAEF55A}"/>
          </ac:spMkLst>
        </pc:spChg>
        <pc:spChg chg="mod">
          <ac:chgData name="Gor Nishanov" userId="7440a12054600928" providerId="LiveId" clId="{87196838-7A5E-4FBD-A819-3D6517AE5344}" dt="2018-09-25T21:38:29.480" v="4896" actId="1035"/>
          <ac:spMkLst>
            <pc:docMk/>
            <pc:sldMk cId="406339486" sldId="406"/>
            <ac:spMk id="11" creationId="{18C9E781-2FE0-4443-96A4-C2ADB2B2B31F}"/>
          </ac:spMkLst>
        </pc:spChg>
      </pc:sldChg>
      <pc:sldChg chg="addSp delSp modSp add modAnim">
        <pc:chgData name="Gor Nishanov" userId="7440a12054600928" providerId="LiveId" clId="{87196838-7A5E-4FBD-A819-3D6517AE5344}" dt="2018-09-25T21:40:04.536" v="4907"/>
        <pc:sldMkLst>
          <pc:docMk/>
          <pc:sldMk cId="3038652118" sldId="407"/>
        </pc:sldMkLst>
        <pc:spChg chg="mod">
          <ac:chgData name="Gor Nishanov" userId="7440a12054600928" providerId="LiveId" clId="{87196838-7A5E-4FBD-A819-3D6517AE5344}" dt="2018-09-20T00:53:34.913" v="2595" actId="1076"/>
          <ac:spMkLst>
            <pc:docMk/>
            <pc:sldMk cId="3038652118" sldId="407"/>
            <ac:spMk id="2" creationId="{074CB3F2-CAB0-4929-93DD-78E2B6D2A82D}"/>
          </ac:spMkLst>
        </pc:spChg>
        <pc:spChg chg="add del mod">
          <ac:chgData name="Gor Nishanov" userId="7440a12054600928" providerId="LiveId" clId="{87196838-7A5E-4FBD-A819-3D6517AE5344}" dt="2018-09-21T16:12:47.548" v="4170" actId="20577"/>
          <ac:spMkLst>
            <pc:docMk/>
            <pc:sldMk cId="3038652118" sldId="407"/>
            <ac:spMk id="3" creationId="{A4572A63-70CF-466B-B923-19DFCF0B824E}"/>
          </ac:spMkLst>
        </pc:spChg>
        <pc:spChg chg="mod">
          <ac:chgData name="Gor Nishanov" userId="7440a12054600928" providerId="LiveId" clId="{87196838-7A5E-4FBD-A819-3D6517AE5344}" dt="2018-09-21T16:12:38.043" v="4164" actId="20577"/>
          <ac:spMkLst>
            <pc:docMk/>
            <pc:sldMk cId="3038652118" sldId="407"/>
            <ac:spMk id="5" creationId="{4733AD1F-48DC-481B-BAE2-2B0E6DAEF55A}"/>
          </ac:spMkLst>
        </pc:spChg>
        <pc:spChg chg="add mod">
          <ac:chgData name="Gor Nishanov" userId="7440a12054600928" providerId="LiveId" clId="{87196838-7A5E-4FBD-A819-3D6517AE5344}" dt="2018-09-20T00:54:57.695" v="2608" actId="14100"/>
          <ac:spMkLst>
            <pc:docMk/>
            <pc:sldMk cId="3038652118" sldId="407"/>
            <ac:spMk id="10" creationId="{9F96CD0C-002A-400A-AC0F-75117647D6E1}"/>
          </ac:spMkLst>
        </pc:spChg>
        <pc:spChg chg="del mod">
          <ac:chgData name="Gor Nishanov" userId="7440a12054600928" providerId="LiveId" clId="{87196838-7A5E-4FBD-A819-3D6517AE5344}" dt="2018-09-20T00:51:19.993" v="2507" actId="478"/>
          <ac:spMkLst>
            <pc:docMk/>
            <pc:sldMk cId="3038652118" sldId="407"/>
            <ac:spMk id="11" creationId="{18C9E781-2FE0-4443-96A4-C2ADB2B2B31F}"/>
          </ac:spMkLst>
        </pc:spChg>
        <pc:spChg chg="add mod">
          <ac:chgData name="Gor Nishanov" userId="7440a12054600928" providerId="LiveId" clId="{87196838-7A5E-4FBD-A819-3D6517AE5344}" dt="2018-09-20T00:55:12.687" v="2611" actId="1076"/>
          <ac:spMkLst>
            <pc:docMk/>
            <pc:sldMk cId="3038652118" sldId="407"/>
            <ac:spMk id="12" creationId="{DB2BB280-3FDF-4134-BD0F-5C33FADE922A}"/>
          </ac:spMkLst>
        </pc:spChg>
        <pc:cxnChg chg="add del mod">
          <ac:chgData name="Gor Nishanov" userId="7440a12054600928" providerId="LiveId" clId="{87196838-7A5E-4FBD-A819-3D6517AE5344}" dt="2018-09-20T00:54:33.296" v="2604" actId="478"/>
          <ac:cxnSpMkLst>
            <pc:docMk/>
            <pc:sldMk cId="3038652118" sldId="407"/>
            <ac:cxnSpMk id="7" creationId="{68027385-69AC-49CE-BC93-2DE9E39BE180}"/>
          </ac:cxnSpMkLst>
        </pc:cxnChg>
        <pc:cxnChg chg="add del mod">
          <ac:chgData name="Gor Nishanov" userId="7440a12054600928" providerId="LiveId" clId="{87196838-7A5E-4FBD-A819-3D6517AE5344}" dt="2018-09-20T00:54:31.494" v="2603" actId="478"/>
          <ac:cxnSpMkLst>
            <pc:docMk/>
            <pc:sldMk cId="3038652118" sldId="407"/>
            <ac:cxnSpMk id="9" creationId="{193D28EC-1E79-4A36-A3CD-B8A1E531F042}"/>
          </ac:cxnSpMkLst>
        </pc:cxnChg>
        <pc:cxnChg chg="add mod">
          <ac:chgData name="Gor Nishanov" userId="7440a12054600928" providerId="LiveId" clId="{87196838-7A5E-4FBD-A819-3D6517AE5344}" dt="2018-09-20T00:55:34.225" v="2613" actId="693"/>
          <ac:cxnSpMkLst>
            <pc:docMk/>
            <pc:sldMk cId="3038652118" sldId="407"/>
            <ac:cxnSpMk id="14" creationId="{BA69B3ED-5E75-4343-82BA-D78F1F587BDB}"/>
          </ac:cxnSpMkLst>
        </pc:cxnChg>
      </pc:sldChg>
      <pc:sldChg chg="addSp delSp modSp add modAnim">
        <pc:chgData name="Gor Nishanov" userId="7440a12054600928" providerId="LiveId" clId="{87196838-7A5E-4FBD-A819-3D6517AE5344}" dt="2018-09-26T16:28:42.173" v="7097" actId="113"/>
        <pc:sldMkLst>
          <pc:docMk/>
          <pc:sldMk cId="4179189818" sldId="408"/>
        </pc:sldMkLst>
        <pc:spChg chg="add mod">
          <ac:chgData name="Gor Nishanov" userId="7440a12054600928" providerId="LiveId" clId="{87196838-7A5E-4FBD-A819-3D6517AE5344}" dt="2018-09-25T17:19:45.173" v="4773" actId="164"/>
          <ac:spMkLst>
            <pc:docMk/>
            <pc:sldMk cId="4179189818" sldId="408"/>
            <ac:spMk id="3" creationId="{3CEAEC09-F224-4671-A8A6-AD12814A0F2B}"/>
          </ac:spMkLst>
        </pc:spChg>
        <pc:spChg chg="add del mod">
          <ac:chgData name="Gor Nishanov" userId="7440a12054600928" providerId="LiveId" clId="{87196838-7A5E-4FBD-A819-3D6517AE5344}" dt="2018-09-20T00:58:17.636" v="2664" actId="478"/>
          <ac:spMkLst>
            <pc:docMk/>
            <pc:sldMk cId="4179189818" sldId="408"/>
            <ac:spMk id="4" creationId="{56F735AC-A648-4101-8C6A-FBCE34D2D087}"/>
          </ac:spMkLst>
        </pc:spChg>
        <pc:spChg chg="add mod">
          <ac:chgData name="Gor Nishanov" userId="7440a12054600928" providerId="LiveId" clId="{87196838-7A5E-4FBD-A819-3D6517AE5344}" dt="2018-09-25T17:19:45.173" v="4773" actId="164"/>
          <ac:spMkLst>
            <pc:docMk/>
            <pc:sldMk cId="4179189818" sldId="408"/>
            <ac:spMk id="13" creationId="{909169AF-B80D-4E62-8513-33F2B5CAB0A7}"/>
          </ac:spMkLst>
        </pc:spChg>
        <pc:spChg chg="add mod">
          <ac:chgData name="Gor Nishanov" userId="7440a12054600928" providerId="LiveId" clId="{87196838-7A5E-4FBD-A819-3D6517AE5344}" dt="2018-09-26T16:28:42.173" v="7097" actId="113"/>
          <ac:spMkLst>
            <pc:docMk/>
            <pc:sldMk cId="4179189818" sldId="408"/>
            <ac:spMk id="14" creationId="{1ED6414F-6685-4867-B8EF-F0EAFA1AFC93}"/>
          </ac:spMkLst>
        </pc:spChg>
        <pc:spChg chg="add mod">
          <ac:chgData name="Gor Nishanov" userId="7440a12054600928" providerId="LiveId" clId="{87196838-7A5E-4FBD-A819-3D6517AE5344}" dt="2018-09-25T17:19:45.173" v="4773" actId="164"/>
          <ac:spMkLst>
            <pc:docMk/>
            <pc:sldMk cId="4179189818" sldId="408"/>
            <ac:spMk id="15" creationId="{F2FDD27C-BB85-4F5B-8652-9CF9D47F557A}"/>
          </ac:spMkLst>
        </pc:spChg>
        <pc:grpChg chg="add mod">
          <ac:chgData name="Gor Nishanov" userId="7440a12054600928" providerId="LiveId" clId="{87196838-7A5E-4FBD-A819-3D6517AE5344}" dt="2018-09-25T17:19:45.173" v="4773" actId="164"/>
          <ac:grpSpMkLst>
            <pc:docMk/>
            <pc:sldMk cId="4179189818" sldId="408"/>
            <ac:grpSpMk id="16" creationId="{35D3D93B-903C-420E-8369-72C6330AA878}"/>
          </ac:grpSpMkLst>
        </pc:grpChg>
        <pc:picChg chg="add del mod">
          <ac:chgData name="Gor Nishanov" userId="7440a12054600928" providerId="LiveId" clId="{87196838-7A5E-4FBD-A819-3D6517AE5344}" dt="2018-09-20T00:58:55.280" v="2667" actId="478"/>
          <ac:picMkLst>
            <pc:docMk/>
            <pc:sldMk cId="4179189818" sldId="408"/>
            <ac:picMk id="6" creationId="{F50D3D6D-5BB5-4143-A046-7CB465D76DD0}"/>
          </ac:picMkLst>
        </pc:picChg>
      </pc:sldChg>
      <pc:sldChg chg="addSp delSp modSp add ord modAnim">
        <pc:chgData name="Gor Nishanov" userId="7440a12054600928" providerId="LiveId" clId="{87196838-7A5E-4FBD-A819-3D6517AE5344}" dt="2018-09-25T21:43:59.111" v="4913"/>
        <pc:sldMkLst>
          <pc:docMk/>
          <pc:sldMk cId="2499045981" sldId="409"/>
        </pc:sldMkLst>
        <pc:spChg chg="mod">
          <ac:chgData name="Gor Nishanov" userId="7440a12054600928" providerId="LiveId" clId="{87196838-7A5E-4FBD-A819-3D6517AE5344}" dt="2018-09-20T01:01:16.411" v="2730" actId="20577"/>
          <ac:spMkLst>
            <pc:docMk/>
            <pc:sldMk cId="2499045981" sldId="409"/>
            <ac:spMk id="2" creationId="{074CB3F2-CAB0-4929-93DD-78E2B6D2A82D}"/>
          </ac:spMkLst>
        </pc:spChg>
        <pc:spChg chg="mod">
          <ac:chgData name="Gor Nishanov" userId="7440a12054600928" providerId="LiveId" clId="{87196838-7A5E-4FBD-A819-3D6517AE5344}" dt="2018-09-25T21:43:01.591" v="4909" actId="20577"/>
          <ac:spMkLst>
            <pc:docMk/>
            <pc:sldMk cId="2499045981" sldId="409"/>
            <ac:spMk id="3" creationId="{A24D003E-ED46-49D9-BC8D-405A71D3E7B4}"/>
          </ac:spMkLst>
        </pc:spChg>
        <pc:spChg chg="del">
          <ac:chgData name="Gor Nishanov" userId="7440a12054600928" providerId="LiveId" clId="{87196838-7A5E-4FBD-A819-3D6517AE5344}" dt="2018-09-20T01:01:19.673" v="2731" actId="478"/>
          <ac:spMkLst>
            <pc:docMk/>
            <pc:sldMk cId="2499045981" sldId="409"/>
            <ac:spMk id="3" creationId="{A4572A63-70CF-466B-B923-19DFCF0B824E}"/>
          </ac:spMkLst>
        </pc:spChg>
        <pc:spChg chg="del">
          <ac:chgData name="Gor Nishanov" userId="7440a12054600928" providerId="LiveId" clId="{87196838-7A5E-4FBD-A819-3D6517AE5344}" dt="2018-09-20T01:01:19.673" v="2731" actId="478"/>
          <ac:spMkLst>
            <pc:docMk/>
            <pc:sldMk cId="2499045981" sldId="409"/>
            <ac:spMk id="5" creationId="{4733AD1F-48DC-481B-BAE2-2B0E6DAEF55A}"/>
          </ac:spMkLst>
        </pc:spChg>
        <pc:spChg chg="add del mod">
          <ac:chgData name="Gor Nishanov" userId="7440a12054600928" providerId="LiveId" clId="{87196838-7A5E-4FBD-A819-3D6517AE5344}" dt="2018-09-20T01:03:06.585" v="2743" actId="478"/>
          <ac:spMkLst>
            <pc:docMk/>
            <pc:sldMk cId="2499045981" sldId="409"/>
            <ac:spMk id="6" creationId="{6CE34651-3219-48A9-AD8E-1E1DA77F8CB8}"/>
          </ac:spMkLst>
        </pc:spChg>
        <pc:spChg chg="add del mod">
          <ac:chgData name="Gor Nishanov" userId="7440a12054600928" providerId="LiveId" clId="{87196838-7A5E-4FBD-A819-3D6517AE5344}" dt="2018-09-20T01:03:18.183" v="2746" actId="478"/>
          <ac:spMkLst>
            <pc:docMk/>
            <pc:sldMk cId="2499045981" sldId="409"/>
            <ac:spMk id="7" creationId="{071797EC-3520-464D-978C-84F9FB76E842}"/>
          </ac:spMkLst>
        </pc:spChg>
        <pc:spChg chg="add del mod">
          <ac:chgData name="Gor Nishanov" userId="7440a12054600928" providerId="LiveId" clId="{87196838-7A5E-4FBD-A819-3D6517AE5344}" dt="2018-09-20T01:06:34.921" v="2883" actId="478"/>
          <ac:spMkLst>
            <pc:docMk/>
            <pc:sldMk cId="2499045981" sldId="409"/>
            <ac:spMk id="8" creationId="{080CB1ED-07D9-456A-9430-8440D43142EB}"/>
          </ac:spMkLst>
        </pc:spChg>
        <pc:spChg chg="add mod">
          <ac:chgData name="Gor Nishanov" userId="7440a12054600928" providerId="LiveId" clId="{87196838-7A5E-4FBD-A819-3D6517AE5344}" dt="2018-09-20T01:09:49.929" v="3079" actId="1076"/>
          <ac:spMkLst>
            <pc:docMk/>
            <pc:sldMk cId="2499045981" sldId="409"/>
            <ac:spMk id="9" creationId="{A87746C9-15CC-452D-8FD6-808FE642CB1F}"/>
          </ac:spMkLst>
        </pc:spChg>
        <pc:spChg chg="del">
          <ac:chgData name="Gor Nishanov" userId="7440a12054600928" providerId="LiveId" clId="{87196838-7A5E-4FBD-A819-3D6517AE5344}" dt="2018-09-20T01:01:24.401" v="2734" actId="478"/>
          <ac:spMkLst>
            <pc:docMk/>
            <pc:sldMk cId="2499045981" sldId="409"/>
            <ac:spMk id="10" creationId="{9F96CD0C-002A-400A-AC0F-75117647D6E1}"/>
          </ac:spMkLst>
        </pc:spChg>
        <pc:spChg chg="add mod">
          <ac:chgData name="Gor Nishanov" userId="7440a12054600928" providerId="LiveId" clId="{87196838-7A5E-4FBD-A819-3D6517AE5344}" dt="2018-09-25T21:43:37.894" v="4910" actId="164"/>
          <ac:spMkLst>
            <pc:docMk/>
            <pc:sldMk cId="2499045981" sldId="409"/>
            <ac:spMk id="11" creationId="{436FAD12-05BC-4F0C-93F3-D798857D843C}"/>
          </ac:spMkLst>
        </pc:spChg>
        <pc:spChg chg="del">
          <ac:chgData name="Gor Nishanov" userId="7440a12054600928" providerId="LiveId" clId="{87196838-7A5E-4FBD-A819-3D6517AE5344}" dt="2018-09-20T01:01:21.383" v="2732" actId="478"/>
          <ac:spMkLst>
            <pc:docMk/>
            <pc:sldMk cId="2499045981" sldId="409"/>
            <ac:spMk id="12" creationId="{DB2BB280-3FDF-4134-BD0F-5C33FADE922A}"/>
          </ac:spMkLst>
        </pc:spChg>
        <pc:spChg chg="add mod">
          <ac:chgData name="Gor Nishanov" userId="7440a12054600928" providerId="LiveId" clId="{87196838-7A5E-4FBD-A819-3D6517AE5344}" dt="2018-09-25T21:43:37.894" v="4910" actId="164"/>
          <ac:spMkLst>
            <pc:docMk/>
            <pc:sldMk cId="2499045981" sldId="409"/>
            <ac:spMk id="13" creationId="{A438DB79-A91D-4C03-A32C-36ACB133BEA6}"/>
          </ac:spMkLst>
        </pc:spChg>
        <pc:spChg chg="add mod">
          <ac:chgData name="Gor Nishanov" userId="7440a12054600928" providerId="LiveId" clId="{87196838-7A5E-4FBD-A819-3D6517AE5344}" dt="2018-09-25T21:43:55.697" v="4912" actId="164"/>
          <ac:spMkLst>
            <pc:docMk/>
            <pc:sldMk cId="2499045981" sldId="409"/>
            <ac:spMk id="17" creationId="{E106CEBA-E523-46AD-95D0-9CB9CA66461B}"/>
          </ac:spMkLst>
        </pc:spChg>
        <pc:spChg chg="add mod">
          <ac:chgData name="Gor Nishanov" userId="7440a12054600928" providerId="LiveId" clId="{87196838-7A5E-4FBD-A819-3D6517AE5344}" dt="2018-09-25T21:43:55.697" v="4912" actId="164"/>
          <ac:spMkLst>
            <pc:docMk/>
            <pc:sldMk cId="2499045981" sldId="409"/>
            <ac:spMk id="18" creationId="{2EC09598-869F-4BA4-A2BB-8EB1164CB0D8}"/>
          </ac:spMkLst>
        </pc:spChg>
        <pc:grpChg chg="add mod">
          <ac:chgData name="Gor Nishanov" userId="7440a12054600928" providerId="LiveId" clId="{87196838-7A5E-4FBD-A819-3D6517AE5344}" dt="2018-09-25T21:43:37.894" v="4910" actId="164"/>
          <ac:grpSpMkLst>
            <pc:docMk/>
            <pc:sldMk cId="2499045981" sldId="409"/>
            <ac:grpSpMk id="7" creationId="{8F18DA45-B3BC-4B35-ABDE-FCDF75417CA0}"/>
          </ac:grpSpMkLst>
        </pc:grpChg>
        <pc:grpChg chg="add mod">
          <ac:chgData name="Gor Nishanov" userId="7440a12054600928" providerId="LiveId" clId="{87196838-7A5E-4FBD-A819-3D6517AE5344}" dt="2018-09-25T21:43:55.697" v="4912" actId="164"/>
          <ac:grpSpMkLst>
            <pc:docMk/>
            <pc:sldMk cId="2499045981" sldId="409"/>
            <ac:grpSpMk id="8" creationId="{14707708-87CD-4944-A6D7-C4AF1E31524B}"/>
          </ac:grpSpMkLst>
        </pc:grpChg>
        <pc:cxnChg chg="del">
          <ac:chgData name="Gor Nishanov" userId="7440a12054600928" providerId="LiveId" clId="{87196838-7A5E-4FBD-A819-3D6517AE5344}" dt="2018-09-20T01:01:26.093" v="2735" actId="478"/>
          <ac:cxnSpMkLst>
            <pc:docMk/>
            <pc:sldMk cId="2499045981" sldId="409"/>
            <ac:cxnSpMk id="4" creationId="{11082BC9-9698-433A-B5C2-97E1AAA8F215}"/>
          </ac:cxnSpMkLst>
        </pc:cxnChg>
        <pc:cxnChg chg="del mod">
          <ac:chgData name="Gor Nishanov" userId="7440a12054600928" providerId="LiveId" clId="{87196838-7A5E-4FBD-A819-3D6517AE5344}" dt="2018-09-20T01:01:22.931" v="2733" actId="478"/>
          <ac:cxnSpMkLst>
            <pc:docMk/>
            <pc:sldMk cId="2499045981" sldId="409"/>
            <ac:cxnSpMk id="14" creationId="{BA69B3ED-5E75-4343-82BA-D78F1F587BDB}"/>
          </ac:cxnSpMkLst>
        </pc:cxnChg>
        <pc:cxnChg chg="add mod">
          <ac:chgData name="Gor Nishanov" userId="7440a12054600928" providerId="LiveId" clId="{87196838-7A5E-4FBD-A819-3D6517AE5344}" dt="2018-09-25T21:43:37.894" v="4910" actId="164"/>
          <ac:cxnSpMkLst>
            <pc:docMk/>
            <pc:sldMk cId="2499045981" sldId="409"/>
            <ac:cxnSpMk id="16" creationId="{BE2A20E5-FC06-4D97-9A78-A1FE206668C8}"/>
          </ac:cxnSpMkLst>
        </pc:cxnChg>
        <pc:cxnChg chg="add mod">
          <ac:chgData name="Gor Nishanov" userId="7440a12054600928" providerId="LiveId" clId="{87196838-7A5E-4FBD-A819-3D6517AE5344}" dt="2018-09-25T21:43:55.697" v="4912" actId="164"/>
          <ac:cxnSpMkLst>
            <pc:docMk/>
            <pc:sldMk cId="2499045981" sldId="409"/>
            <ac:cxnSpMk id="19" creationId="{A86F4541-1543-4256-B746-AF0BCF528920}"/>
          </ac:cxnSpMkLst>
        </pc:cxnChg>
      </pc:sldChg>
      <pc:sldChg chg="addSp delSp modSp add">
        <pc:chgData name="Gor Nishanov" userId="7440a12054600928" providerId="LiveId" clId="{87196838-7A5E-4FBD-A819-3D6517AE5344}" dt="2018-09-21T23:15:40.077" v="4234" actId="1076"/>
        <pc:sldMkLst>
          <pc:docMk/>
          <pc:sldMk cId="3636576538" sldId="410"/>
        </pc:sldMkLst>
        <pc:spChg chg="mod">
          <ac:chgData name="Gor Nishanov" userId="7440a12054600928" providerId="LiveId" clId="{87196838-7A5E-4FBD-A819-3D6517AE5344}" dt="2018-09-20T01:17:55.857" v="3216" actId="122"/>
          <ac:spMkLst>
            <pc:docMk/>
            <pc:sldMk cId="3636576538" sldId="410"/>
            <ac:spMk id="2" creationId="{670BFA57-0856-49FF-99CC-06EC80082AED}"/>
          </ac:spMkLst>
        </pc:spChg>
        <pc:spChg chg="del">
          <ac:chgData name="Gor Nishanov" userId="7440a12054600928" providerId="LiveId" clId="{87196838-7A5E-4FBD-A819-3D6517AE5344}" dt="2018-09-20T01:17:58.820" v="3217" actId="478"/>
          <ac:spMkLst>
            <pc:docMk/>
            <pc:sldMk cId="3636576538" sldId="410"/>
            <ac:spMk id="3" creationId="{E41808FF-04FC-4965-9312-D52E78564C63}"/>
          </ac:spMkLst>
        </pc:spChg>
        <pc:spChg chg="add mod">
          <ac:chgData name="Gor Nishanov" userId="7440a12054600928" providerId="LiveId" clId="{87196838-7A5E-4FBD-A819-3D6517AE5344}" dt="2018-09-21T23:14:11.707" v="4208" actId="14100"/>
          <ac:spMkLst>
            <pc:docMk/>
            <pc:sldMk cId="3636576538" sldId="410"/>
            <ac:spMk id="4" creationId="{1EAA7111-B668-4848-8D8C-4264C7C80FBB}"/>
          </ac:spMkLst>
        </pc:spChg>
        <pc:spChg chg="add mod">
          <ac:chgData name="Gor Nishanov" userId="7440a12054600928" providerId="LiveId" clId="{87196838-7A5E-4FBD-A819-3D6517AE5344}" dt="2018-09-21T23:14:32.185" v="4216" actId="14100"/>
          <ac:spMkLst>
            <pc:docMk/>
            <pc:sldMk cId="3636576538" sldId="410"/>
            <ac:spMk id="5" creationId="{E554C730-6D2D-4991-82E3-BB554EC2FD57}"/>
          </ac:spMkLst>
        </pc:spChg>
        <pc:spChg chg="add mod">
          <ac:chgData name="Gor Nishanov" userId="7440a12054600928" providerId="LiveId" clId="{87196838-7A5E-4FBD-A819-3D6517AE5344}" dt="2018-09-21T23:15:19.690" v="4229" actId="1076"/>
          <ac:spMkLst>
            <pc:docMk/>
            <pc:sldMk cId="3636576538" sldId="410"/>
            <ac:spMk id="6" creationId="{8854396B-69C5-4590-956F-3CF91BB10476}"/>
          </ac:spMkLst>
        </pc:spChg>
        <pc:spChg chg="add del mod">
          <ac:chgData name="Gor Nishanov" userId="7440a12054600928" providerId="LiveId" clId="{87196838-7A5E-4FBD-A819-3D6517AE5344}" dt="2018-09-20T01:21:37.932" v="3290" actId="478"/>
          <ac:spMkLst>
            <pc:docMk/>
            <pc:sldMk cId="3636576538" sldId="410"/>
            <ac:spMk id="7" creationId="{B1E0C0A3-6230-4C56-8717-8C45FCA26423}"/>
          </ac:spMkLst>
        </pc:spChg>
        <pc:spChg chg="add mod">
          <ac:chgData name="Gor Nishanov" userId="7440a12054600928" providerId="LiveId" clId="{87196838-7A5E-4FBD-A819-3D6517AE5344}" dt="2018-09-21T23:15:40.077" v="4234" actId="1076"/>
          <ac:spMkLst>
            <pc:docMk/>
            <pc:sldMk cId="3636576538" sldId="410"/>
            <ac:spMk id="8" creationId="{B925A7A9-8EE8-4CCB-AE7F-53E2CC17AF2B}"/>
          </ac:spMkLst>
        </pc:spChg>
        <pc:spChg chg="add mod">
          <ac:chgData name="Gor Nishanov" userId="7440a12054600928" providerId="LiveId" clId="{87196838-7A5E-4FBD-A819-3D6517AE5344}" dt="2018-09-21T23:14:50.916" v="4220" actId="1076"/>
          <ac:spMkLst>
            <pc:docMk/>
            <pc:sldMk cId="3636576538" sldId="410"/>
            <ac:spMk id="9" creationId="{0D2C7465-E5AE-4CF2-A17D-445E73FB57FB}"/>
          </ac:spMkLst>
        </pc:spChg>
        <pc:spChg chg="add mod">
          <ac:chgData name="Gor Nishanov" userId="7440a12054600928" providerId="LiveId" clId="{87196838-7A5E-4FBD-A819-3D6517AE5344}" dt="2018-09-21T23:15:00.550" v="4223" actId="1076"/>
          <ac:spMkLst>
            <pc:docMk/>
            <pc:sldMk cId="3636576538" sldId="410"/>
            <ac:spMk id="10" creationId="{C45D53D6-633A-427C-A6C2-54AA23CDCC60}"/>
          </ac:spMkLst>
        </pc:spChg>
      </pc:sldChg>
      <pc:sldChg chg="addSp delSp modSp add modAnim">
        <pc:chgData name="Gor Nishanov" userId="7440a12054600928" providerId="LiveId" clId="{87196838-7A5E-4FBD-A819-3D6517AE5344}" dt="2018-09-26T22:54:07.909" v="7372" actId="20577"/>
        <pc:sldMkLst>
          <pc:docMk/>
          <pc:sldMk cId="1649252691" sldId="411"/>
        </pc:sldMkLst>
        <pc:spChg chg="mod">
          <ac:chgData name="Gor Nishanov" userId="7440a12054600928" providerId="LiveId" clId="{87196838-7A5E-4FBD-A819-3D6517AE5344}" dt="2018-09-25T23:17:39.385" v="5377" actId="20577"/>
          <ac:spMkLst>
            <pc:docMk/>
            <pc:sldMk cId="1649252691" sldId="411"/>
            <ac:spMk id="2" creationId="{05256357-1B9F-4F99-B212-9E565465A130}"/>
          </ac:spMkLst>
        </pc:spChg>
        <pc:spChg chg="del">
          <ac:chgData name="Gor Nishanov" userId="7440a12054600928" providerId="LiveId" clId="{87196838-7A5E-4FBD-A819-3D6517AE5344}" dt="2018-09-20T17:03:16.958" v="3432" actId="478"/>
          <ac:spMkLst>
            <pc:docMk/>
            <pc:sldMk cId="1649252691" sldId="411"/>
            <ac:spMk id="3" creationId="{79BCA5FA-8DB3-428F-8A7D-8A29E2C965C8}"/>
          </ac:spMkLst>
        </pc:spChg>
        <pc:spChg chg="add mod">
          <ac:chgData name="Gor Nishanov" userId="7440a12054600928" providerId="LiveId" clId="{87196838-7A5E-4FBD-A819-3D6517AE5344}" dt="2018-09-26T22:54:07.909" v="7372" actId="20577"/>
          <ac:spMkLst>
            <pc:docMk/>
            <pc:sldMk cId="1649252691" sldId="411"/>
            <ac:spMk id="4" creationId="{3C1E322A-8B49-43B4-9AA8-76B47B06982C}"/>
          </ac:spMkLst>
        </pc:spChg>
        <pc:spChg chg="add del mod">
          <ac:chgData name="Gor Nishanov" userId="7440a12054600928" providerId="LiveId" clId="{87196838-7A5E-4FBD-A819-3D6517AE5344}" dt="2018-09-20T17:09:49.459" v="3593" actId="478"/>
          <ac:spMkLst>
            <pc:docMk/>
            <pc:sldMk cId="1649252691" sldId="411"/>
            <ac:spMk id="5" creationId="{87544083-234A-42C0-9C99-0B23793A2D83}"/>
          </ac:spMkLst>
        </pc:spChg>
        <pc:spChg chg="add del mod">
          <ac:chgData name="Gor Nishanov" userId="7440a12054600928" providerId="LiveId" clId="{87196838-7A5E-4FBD-A819-3D6517AE5344}" dt="2018-09-20T17:09:52.706" v="3594" actId="478"/>
          <ac:spMkLst>
            <pc:docMk/>
            <pc:sldMk cId="1649252691" sldId="411"/>
            <ac:spMk id="6" creationId="{93D6B018-47C2-479A-BC95-9FA500FEE59D}"/>
          </ac:spMkLst>
        </pc:spChg>
      </pc:sldChg>
      <pc:sldChg chg="addSp delSp modSp add ord">
        <pc:chgData name="Gor Nishanov" userId="7440a12054600928" providerId="LiveId" clId="{87196838-7A5E-4FBD-A819-3D6517AE5344}" dt="2018-09-26T00:46:46.983" v="5406" actId="20577"/>
        <pc:sldMkLst>
          <pc:docMk/>
          <pc:sldMk cId="1103420008" sldId="412"/>
        </pc:sldMkLst>
        <pc:spChg chg="mod">
          <ac:chgData name="Gor Nishanov" userId="7440a12054600928" providerId="LiveId" clId="{87196838-7A5E-4FBD-A819-3D6517AE5344}" dt="2018-09-26T00:46:46.983" v="5406" actId="20577"/>
          <ac:spMkLst>
            <pc:docMk/>
            <pc:sldMk cId="1103420008" sldId="412"/>
            <ac:spMk id="2" creationId="{05256357-1B9F-4F99-B212-9E565465A130}"/>
          </ac:spMkLst>
        </pc:spChg>
        <pc:spChg chg="add mod">
          <ac:chgData name="Gor Nishanov" userId="7440a12054600928" providerId="LiveId" clId="{87196838-7A5E-4FBD-A819-3D6517AE5344}" dt="2018-09-20T17:09:41.567" v="3592" actId="1076"/>
          <ac:spMkLst>
            <pc:docMk/>
            <pc:sldMk cId="1103420008" sldId="412"/>
            <ac:spMk id="3" creationId="{C73765B1-A54E-428D-AC1B-95EA6B28844A}"/>
          </ac:spMkLst>
        </pc:spChg>
        <pc:spChg chg="del">
          <ac:chgData name="Gor Nishanov" userId="7440a12054600928" providerId="LiveId" clId="{87196838-7A5E-4FBD-A819-3D6517AE5344}" dt="2018-09-20T17:07:55.018" v="3569" actId="478"/>
          <ac:spMkLst>
            <pc:docMk/>
            <pc:sldMk cId="1103420008" sldId="412"/>
            <ac:spMk id="4" creationId="{3C1E322A-8B49-43B4-9AA8-76B47B06982C}"/>
          </ac:spMkLst>
        </pc:spChg>
        <pc:spChg chg="mod">
          <ac:chgData name="Gor Nishanov" userId="7440a12054600928" providerId="LiveId" clId="{87196838-7A5E-4FBD-A819-3D6517AE5344}" dt="2018-09-20T17:08:49.273" v="3585" actId="14861"/>
          <ac:spMkLst>
            <pc:docMk/>
            <pc:sldMk cId="1103420008" sldId="412"/>
            <ac:spMk id="5" creationId="{87544083-234A-42C0-9C99-0B23793A2D83}"/>
          </ac:spMkLst>
        </pc:spChg>
        <pc:spChg chg="mod">
          <ac:chgData name="Gor Nishanov" userId="7440a12054600928" providerId="LiveId" clId="{87196838-7A5E-4FBD-A819-3D6517AE5344}" dt="2018-09-25T23:15:08.878" v="5345" actId="20577"/>
          <ac:spMkLst>
            <pc:docMk/>
            <pc:sldMk cId="1103420008" sldId="412"/>
            <ac:spMk id="6" creationId="{93D6B018-47C2-479A-BC95-9FA500FEE59D}"/>
          </ac:spMkLst>
        </pc:spChg>
        <pc:spChg chg="add del">
          <ac:chgData name="Gor Nishanov" userId="7440a12054600928" providerId="LiveId" clId="{87196838-7A5E-4FBD-A819-3D6517AE5344}" dt="2018-09-25T23:16:18.236" v="5351"/>
          <ac:spMkLst>
            <pc:docMk/>
            <pc:sldMk cId="1103420008" sldId="412"/>
            <ac:spMk id="10" creationId="{61D2761D-C7D6-4170-AED6-3894AE3D771F}"/>
          </ac:spMkLst>
        </pc:spChg>
      </pc:sldChg>
      <pc:sldChg chg="addSp delSp modSp add ord">
        <pc:chgData name="Gor Nishanov" userId="7440a12054600928" providerId="LiveId" clId="{87196838-7A5E-4FBD-A819-3D6517AE5344}" dt="2018-09-26T00:44:48.185" v="5400"/>
        <pc:sldMkLst>
          <pc:docMk/>
          <pc:sldMk cId="503615799" sldId="413"/>
        </pc:sldMkLst>
        <pc:spChg chg="mod">
          <ac:chgData name="Gor Nishanov" userId="7440a12054600928" providerId="LiveId" clId="{87196838-7A5E-4FBD-A819-3D6517AE5344}" dt="2018-09-20T19:55:19.260" v="3655" actId="1076"/>
          <ac:spMkLst>
            <pc:docMk/>
            <pc:sldMk cId="503615799" sldId="413"/>
            <ac:spMk id="2" creationId="{D6250E0B-5947-4C82-AAC8-2A27BF02731C}"/>
          </ac:spMkLst>
        </pc:spChg>
        <pc:spChg chg="del">
          <ac:chgData name="Gor Nishanov" userId="7440a12054600928" providerId="LiveId" clId="{87196838-7A5E-4FBD-A819-3D6517AE5344}" dt="2018-09-20T19:55:11.678" v="3653" actId="478"/>
          <ac:spMkLst>
            <pc:docMk/>
            <pc:sldMk cId="503615799" sldId="413"/>
            <ac:spMk id="3" creationId="{551AD1C2-1454-4E28-9B3A-BE6CDCDCA7E0}"/>
          </ac:spMkLst>
        </pc:spChg>
        <pc:spChg chg="add mod">
          <ac:chgData name="Gor Nishanov" userId="7440a12054600928" providerId="LiveId" clId="{87196838-7A5E-4FBD-A819-3D6517AE5344}" dt="2018-09-25T23:19:12.474" v="5397"/>
          <ac:spMkLst>
            <pc:docMk/>
            <pc:sldMk cId="503615799" sldId="413"/>
            <ac:spMk id="4" creationId="{2348D38C-7F19-40C7-B109-A14A26383162}"/>
          </ac:spMkLst>
        </pc:spChg>
      </pc:sldChg>
      <pc:sldChg chg="addSp delSp modSp add del ord modTransition">
        <pc:chgData name="Gor Nishanov" userId="7440a12054600928" providerId="LiveId" clId="{87196838-7A5E-4FBD-A819-3D6517AE5344}" dt="2018-10-11T22:51:57.526" v="7373" actId="2696"/>
        <pc:sldMkLst>
          <pc:docMk/>
          <pc:sldMk cId="1357842271" sldId="414"/>
        </pc:sldMkLst>
        <pc:spChg chg="mod">
          <ac:chgData name="Gor Nishanov" userId="7440a12054600928" providerId="LiveId" clId="{87196838-7A5E-4FBD-A819-3D6517AE5344}" dt="2018-09-20T19:59:51.362" v="3848" actId="1076"/>
          <ac:spMkLst>
            <pc:docMk/>
            <pc:sldMk cId="1357842271" sldId="414"/>
            <ac:spMk id="2" creationId="{4E96AE15-FD14-49DE-BB0E-C022198E9574}"/>
          </ac:spMkLst>
        </pc:spChg>
        <pc:spChg chg="del">
          <ac:chgData name="Gor Nishanov" userId="7440a12054600928" providerId="LiveId" clId="{87196838-7A5E-4FBD-A819-3D6517AE5344}" dt="2018-09-20T19:59:54.977" v="3849" actId="478"/>
          <ac:spMkLst>
            <pc:docMk/>
            <pc:sldMk cId="1357842271" sldId="414"/>
            <ac:spMk id="3" creationId="{A800F432-7A33-47FB-9B4C-44EC82723B45}"/>
          </ac:spMkLst>
        </pc:spChg>
        <pc:spChg chg="add del mod">
          <ac:chgData name="Gor Nishanov" userId="7440a12054600928" providerId="LiveId" clId="{87196838-7A5E-4FBD-A819-3D6517AE5344}" dt="2018-09-21T16:08:18.329" v="4004" actId="478"/>
          <ac:spMkLst>
            <pc:docMk/>
            <pc:sldMk cId="1357842271" sldId="414"/>
            <ac:spMk id="4" creationId="{766F8441-C2B3-4B2C-9400-E8CDD6E82B1C}"/>
          </ac:spMkLst>
        </pc:spChg>
        <pc:spChg chg="add mod">
          <ac:chgData name="Gor Nishanov" userId="7440a12054600928" providerId="LiveId" clId="{87196838-7A5E-4FBD-A819-3D6517AE5344}" dt="2018-09-21T23:07:00.987" v="4201" actId="1076"/>
          <ac:spMkLst>
            <pc:docMk/>
            <pc:sldMk cId="1357842271" sldId="414"/>
            <ac:spMk id="5" creationId="{3676E7F3-C3DD-4313-9F93-829146FCD2EF}"/>
          </ac:spMkLst>
        </pc:spChg>
      </pc:sldChg>
      <pc:sldChg chg="modSp add modAnim">
        <pc:chgData name="Gor Nishanov" userId="7440a12054600928" providerId="LiveId" clId="{87196838-7A5E-4FBD-A819-3D6517AE5344}" dt="2018-09-26T19:19:47.225" v="7252"/>
        <pc:sldMkLst>
          <pc:docMk/>
          <pc:sldMk cId="3439652406" sldId="415"/>
        </pc:sldMkLst>
        <pc:spChg chg="mod">
          <ac:chgData name="Gor Nishanov" userId="7440a12054600928" providerId="LiveId" clId="{87196838-7A5E-4FBD-A819-3D6517AE5344}" dt="2018-09-26T19:19:47.225" v="7252"/>
          <ac:spMkLst>
            <pc:docMk/>
            <pc:sldMk cId="3439652406" sldId="415"/>
            <ac:spMk id="9" creationId="{3C1E691B-15FD-4EB7-A864-BBCB8F3D5730}"/>
          </ac:spMkLst>
        </pc:spChg>
      </pc:sldChg>
      <pc:sldChg chg="add ord">
        <pc:chgData name="Gor Nishanov" userId="7440a12054600928" providerId="LiveId" clId="{87196838-7A5E-4FBD-A819-3D6517AE5344}" dt="2018-09-26T22:51:02.954" v="7371"/>
        <pc:sldMkLst>
          <pc:docMk/>
          <pc:sldMk cId="1766120596" sldId="1850"/>
        </pc:sldMkLst>
      </pc:sldChg>
      <pc:sldChg chg="addSp delSp modSp add mod setBg">
        <pc:chgData name="Gor Nishanov" userId="7440a12054600928" providerId="LiveId" clId="{87196838-7A5E-4FBD-A819-3D6517AE5344}" dt="2018-09-24T22:49:30.565" v="4292" actId="26606"/>
        <pc:sldMkLst>
          <pc:docMk/>
          <pc:sldMk cId="1088748141" sldId="1851"/>
        </pc:sldMkLst>
        <pc:spChg chg="del">
          <ac:chgData name="Gor Nishanov" userId="7440a12054600928" providerId="LiveId" clId="{87196838-7A5E-4FBD-A819-3D6517AE5344}" dt="2018-09-24T22:49:13.452" v="4236"/>
          <ac:spMkLst>
            <pc:docMk/>
            <pc:sldMk cId="1088748141" sldId="1851"/>
            <ac:spMk id="2" creationId="{3934EDE6-2990-4A6E-BABA-430334B28F45}"/>
          </ac:spMkLst>
        </pc:spChg>
        <pc:spChg chg="del">
          <ac:chgData name="Gor Nishanov" userId="7440a12054600928" providerId="LiveId" clId="{87196838-7A5E-4FBD-A819-3D6517AE5344}" dt="2018-09-24T22:49:13.452" v="4236"/>
          <ac:spMkLst>
            <pc:docMk/>
            <pc:sldMk cId="1088748141" sldId="1851"/>
            <ac:spMk id="3" creationId="{4584E076-09EC-4933-9961-3CEB16096696}"/>
          </ac:spMkLst>
        </pc:spChg>
        <pc:spChg chg="add mod">
          <ac:chgData name="Gor Nishanov" userId="7440a12054600928" providerId="LiveId" clId="{87196838-7A5E-4FBD-A819-3D6517AE5344}" dt="2018-09-24T22:49:30.565" v="4292" actId="26606"/>
          <ac:spMkLst>
            <pc:docMk/>
            <pc:sldMk cId="1088748141" sldId="1851"/>
            <ac:spMk id="4" creationId="{F7AF8809-E8CA-43ED-AB30-40D33051A8C4}"/>
          </ac:spMkLst>
        </pc:spChg>
        <pc:spChg chg="add mod">
          <ac:chgData name="Gor Nishanov" userId="7440a12054600928" providerId="LiveId" clId="{87196838-7A5E-4FBD-A819-3D6517AE5344}" dt="2018-09-24T22:49:30.565" v="4292" actId="26606"/>
          <ac:spMkLst>
            <pc:docMk/>
            <pc:sldMk cId="1088748141" sldId="1851"/>
            <ac:spMk id="5" creationId="{E50D26F2-4601-46B3-B838-20AA88722B2E}"/>
          </ac:spMkLst>
        </pc:spChg>
        <pc:spChg chg="add">
          <ac:chgData name="Gor Nishanov" userId="7440a12054600928" providerId="LiveId" clId="{87196838-7A5E-4FBD-A819-3D6517AE5344}" dt="2018-09-24T22:49:30.565" v="4292" actId="26606"/>
          <ac:spMkLst>
            <pc:docMk/>
            <pc:sldMk cId="1088748141" sldId="1851"/>
            <ac:spMk id="10" creationId="{23962611-DFD5-4092-AAFD-559E3DFCE2C9}"/>
          </ac:spMkLst>
        </pc:spChg>
        <pc:picChg chg="add">
          <ac:chgData name="Gor Nishanov" userId="7440a12054600928" providerId="LiveId" clId="{87196838-7A5E-4FBD-A819-3D6517AE5344}" dt="2018-09-24T22:49:30.565" v="4292" actId="26606"/>
          <ac:picMkLst>
            <pc:docMk/>
            <pc:sldMk cId="1088748141" sldId="1851"/>
            <ac:picMk id="12" creationId="{2270F1FA-0425-408F-9861-80BF5AFB276D}"/>
          </ac:picMkLst>
        </pc:picChg>
      </pc:sldChg>
      <pc:sldChg chg="addSp delSp modSp add mod setBg">
        <pc:chgData name="Gor Nishanov" userId="7440a12054600928" providerId="LiveId" clId="{87196838-7A5E-4FBD-A819-3D6517AE5344}" dt="2018-09-26T21:17:37.503" v="7369" actId="26606"/>
        <pc:sldMkLst>
          <pc:docMk/>
          <pc:sldMk cId="1850301574" sldId="1854"/>
        </pc:sldMkLst>
        <pc:spChg chg="mod">
          <ac:chgData name="Gor Nishanov" userId="7440a12054600928" providerId="LiveId" clId="{87196838-7A5E-4FBD-A819-3D6517AE5344}" dt="2018-09-26T21:17:37.503" v="7369" actId="26606"/>
          <ac:spMkLst>
            <pc:docMk/>
            <pc:sldMk cId="1850301574" sldId="1854"/>
            <ac:spMk id="2" creationId="{DAD7827E-EF7C-42A5-ABF7-F1AA460CD3AA}"/>
          </ac:spMkLst>
        </pc:spChg>
        <pc:spChg chg="del">
          <ac:chgData name="Gor Nishanov" userId="7440a12054600928" providerId="LiveId" clId="{87196838-7A5E-4FBD-A819-3D6517AE5344}" dt="2018-09-25T17:48:35.862" v="4781"/>
          <ac:spMkLst>
            <pc:docMk/>
            <pc:sldMk cId="1850301574" sldId="1854"/>
            <ac:spMk id="3" creationId="{BA35953F-2DEC-4497-BE89-8B90111D46EB}"/>
          </ac:spMkLst>
        </pc:spChg>
        <pc:spChg chg="add mod">
          <ac:chgData name="Gor Nishanov" userId="7440a12054600928" providerId="LiveId" clId="{87196838-7A5E-4FBD-A819-3D6517AE5344}" dt="2018-09-26T21:17:37.503" v="7369" actId="26606"/>
          <ac:spMkLst>
            <pc:docMk/>
            <pc:sldMk cId="1850301574" sldId="1854"/>
            <ac:spMk id="4" creationId="{9D2DA574-7090-400C-8386-87C144E5C8AA}"/>
          </ac:spMkLst>
        </pc:spChg>
        <pc:spChg chg="add">
          <ac:chgData name="Gor Nishanov" userId="7440a12054600928" providerId="LiveId" clId="{87196838-7A5E-4FBD-A819-3D6517AE5344}" dt="2018-09-26T21:17:37.503" v="7369" actId="26606"/>
          <ac:spMkLst>
            <pc:docMk/>
            <pc:sldMk cId="1850301574" sldId="1854"/>
            <ac:spMk id="9" creationId="{25168E7B-6D42-4B3A-B7A1-17D4C49EC903}"/>
          </ac:spMkLst>
        </pc:spChg>
        <pc:picChg chg="add">
          <ac:chgData name="Gor Nishanov" userId="7440a12054600928" providerId="LiveId" clId="{87196838-7A5E-4FBD-A819-3D6517AE5344}" dt="2018-09-26T21:17:37.503" v="7369" actId="26606"/>
          <ac:picMkLst>
            <pc:docMk/>
            <pc:sldMk cId="1850301574" sldId="1854"/>
            <ac:picMk id="11" creationId="{98A030C2-9F23-4593-9F99-7B73C232A4C9}"/>
          </ac:picMkLst>
        </pc:picChg>
      </pc:sldChg>
      <pc:sldChg chg="addSp delSp modSp add">
        <pc:chgData name="Gor Nishanov" userId="7440a12054600928" providerId="LiveId" clId="{87196838-7A5E-4FBD-A819-3D6517AE5344}" dt="2018-09-25T17:11:27.126" v="4616" actId="20577"/>
        <pc:sldMkLst>
          <pc:docMk/>
          <pc:sldMk cId="3342695994" sldId="1855"/>
        </pc:sldMkLst>
        <pc:spChg chg="mod">
          <ac:chgData name="Gor Nishanov" userId="7440a12054600928" providerId="LiveId" clId="{87196838-7A5E-4FBD-A819-3D6517AE5344}" dt="2018-09-25T17:06:11.631" v="4388" actId="122"/>
          <ac:spMkLst>
            <pc:docMk/>
            <pc:sldMk cId="3342695994" sldId="1855"/>
            <ac:spMk id="2" creationId="{E7A84AF9-9D08-4CD9-BA83-A808435F6129}"/>
          </ac:spMkLst>
        </pc:spChg>
        <pc:spChg chg="del">
          <ac:chgData name="Gor Nishanov" userId="7440a12054600928" providerId="LiveId" clId="{87196838-7A5E-4FBD-A819-3D6517AE5344}" dt="2018-09-25T17:06:15.360" v="4389" actId="478"/>
          <ac:spMkLst>
            <pc:docMk/>
            <pc:sldMk cId="3342695994" sldId="1855"/>
            <ac:spMk id="3" creationId="{6C2F9969-E257-448C-AEDC-CBE35D709FCF}"/>
          </ac:spMkLst>
        </pc:spChg>
        <pc:spChg chg="add mod">
          <ac:chgData name="Gor Nishanov" userId="7440a12054600928" providerId="LiveId" clId="{87196838-7A5E-4FBD-A819-3D6517AE5344}" dt="2018-09-25T17:06:55.477" v="4400" actId="164"/>
          <ac:spMkLst>
            <pc:docMk/>
            <pc:sldMk cId="3342695994" sldId="1855"/>
            <ac:spMk id="4" creationId="{4B41D0EB-EB44-4232-B394-3DBA2543E23C}"/>
          </ac:spMkLst>
        </pc:spChg>
        <pc:spChg chg="add del">
          <ac:chgData name="Gor Nishanov" userId="7440a12054600928" providerId="LiveId" clId="{87196838-7A5E-4FBD-A819-3D6517AE5344}" dt="2018-09-25T17:06:39.835" v="4393" actId="478"/>
          <ac:spMkLst>
            <pc:docMk/>
            <pc:sldMk cId="3342695994" sldId="1855"/>
            <ac:spMk id="5" creationId="{6B2DC691-6381-4A5B-A17B-4B06B5738317}"/>
          </ac:spMkLst>
        </pc:spChg>
        <pc:spChg chg="add mod">
          <ac:chgData name="Gor Nishanov" userId="7440a12054600928" providerId="LiveId" clId="{87196838-7A5E-4FBD-A819-3D6517AE5344}" dt="2018-09-25T17:06:55.477" v="4400" actId="164"/>
          <ac:spMkLst>
            <pc:docMk/>
            <pc:sldMk cId="3342695994" sldId="1855"/>
            <ac:spMk id="6" creationId="{AE77C05F-CDC9-4B51-BA19-80345DB91567}"/>
          </ac:spMkLst>
        </pc:spChg>
        <pc:spChg chg="add del">
          <ac:chgData name="Gor Nishanov" userId="7440a12054600928" providerId="LiveId" clId="{87196838-7A5E-4FBD-A819-3D6517AE5344}" dt="2018-09-25T17:06:52.479" v="4399" actId="478"/>
          <ac:spMkLst>
            <pc:docMk/>
            <pc:sldMk cId="3342695994" sldId="1855"/>
            <ac:spMk id="7" creationId="{8BDECD72-722B-4EF7-9C82-456BAF7B3D22}"/>
          </ac:spMkLst>
        </pc:spChg>
        <pc:spChg chg="add del mod">
          <ac:chgData name="Gor Nishanov" userId="7440a12054600928" providerId="LiveId" clId="{87196838-7A5E-4FBD-A819-3D6517AE5344}" dt="2018-09-25T17:08:16.758" v="4478" actId="478"/>
          <ac:spMkLst>
            <pc:docMk/>
            <pc:sldMk cId="3342695994" sldId="1855"/>
            <ac:spMk id="15" creationId="{F39BBD90-08CA-4541-A2B2-A9274328FC72}"/>
          </ac:spMkLst>
        </pc:spChg>
        <pc:spChg chg="add mod">
          <ac:chgData name="Gor Nishanov" userId="7440a12054600928" providerId="LiveId" clId="{87196838-7A5E-4FBD-A819-3D6517AE5344}" dt="2018-09-25T17:10:52.446" v="4557" actId="207"/>
          <ac:spMkLst>
            <pc:docMk/>
            <pc:sldMk cId="3342695994" sldId="1855"/>
            <ac:spMk id="16" creationId="{A51FAF72-C9CD-4B73-AEC5-CEA0134750ED}"/>
          </ac:spMkLst>
        </pc:spChg>
        <pc:spChg chg="add mod">
          <ac:chgData name="Gor Nishanov" userId="7440a12054600928" providerId="LiveId" clId="{87196838-7A5E-4FBD-A819-3D6517AE5344}" dt="2018-09-25T17:09:53.781" v="4552" actId="1035"/>
          <ac:spMkLst>
            <pc:docMk/>
            <pc:sldMk cId="3342695994" sldId="1855"/>
            <ac:spMk id="20" creationId="{AF6240E3-E8F9-47AB-AF9D-38616ADEED78}"/>
          </ac:spMkLst>
        </pc:spChg>
        <pc:spChg chg="add del">
          <ac:chgData name="Gor Nishanov" userId="7440a12054600928" providerId="LiveId" clId="{87196838-7A5E-4FBD-A819-3D6517AE5344}" dt="2018-09-25T17:08:58.747" v="4487" actId="478"/>
          <ac:spMkLst>
            <pc:docMk/>
            <pc:sldMk cId="3342695994" sldId="1855"/>
            <ac:spMk id="21" creationId="{0FEE3DDA-6A57-45BD-98CF-27BAFB63D08E}"/>
          </ac:spMkLst>
        </pc:spChg>
        <pc:spChg chg="add mod">
          <ac:chgData name="Gor Nishanov" userId="7440a12054600928" providerId="LiveId" clId="{87196838-7A5E-4FBD-A819-3D6517AE5344}" dt="2018-09-25T17:09:53.781" v="4552" actId="1035"/>
          <ac:spMkLst>
            <pc:docMk/>
            <pc:sldMk cId="3342695994" sldId="1855"/>
            <ac:spMk id="22" creationId="{823AA3DC-8B5D-4DEC-A5B0-0B9BB75CCF4F}"/>
          </ac:spMkLst>
        </pc:spChg>
        <pc:spChg chg="add mod">
          <ac:chgData name="Gor Nishanov" userId="7440a12054600928" providerId="LiveId" clId="{87196838-7A5E-4FBD-A819-3D6517AE5344}" dt="2018-09-25T17:09:53.781" v="4552" actId="1035"/>
          <ac:spMkLst>
            <pc:docMk/>
            <pc:sldMk cId="3342695994" sldId="1855"/>
            <ac:spMk id="23" creationId="{038053C0-46F4-4BE4-8350-34752E314FBA}"/>
          </ac:spMkLst>
        </pc:spChg>
        <pc:spChg chg="add mod">
          <ac:chgData name="Gor Nishanov" userId="7440a12054600928" providerId="LiveId" clId="{87196838-7A5E-4FBD-A819-3D6517AE5344}" dt="2018-09-25T17:09:53.781" v="4552" actId="1035"/>
          <ac:spMkLst>
            <pc:docMk/>
            <pc:sldMk cId="3342695994" sldId="1855"/>
            <ac:spMk id="24" creationId="{BEDE6C21-C0E1-4B4E-A2DD-A7CCBE316BB9}"/>
          </ac:spMkLst>
        </pc:spChg>
        <pc:spChg chg="add mod">
          <ac:chgData name="Gor Nishanov" userId="7440a12054600928" providerId="LiveId" clId="{87196838-7A5E-4FBD-A819-3D6517AE5344}" dt="2018-09-25T17:09:53.781" v="4552" actId="1035"/>
          <ac:spMkLst>
            <pc:docMk/>
            <pc:sldMk cId="3342695994" sldId="1855"/>
            <ac:spMk id="25" creationId="{173F02D6-FA50-483C-AAF8-B15926335F67}"/>
          </ac:spMkLst>
        </pc:spChg>
        <pc:spChg chg="add mod">
          <ac:chgData name="Gor Nishanov" userId="7440a12054600928" providerId="LiveId" clId="{87196838-7A5E-4FBD-A819-3D6517AE5344}" dt="2018-09-25T17:09:53.781" v="4552" actId="1035"/>
          <ac:spMkLst>
            <pc:docMk/>
            <pc:sldMk cId="3342695994" sldId="1855"/>
            <ac:spMk id="26" creationId="{8AC5A363-74A1-4FD6-90F5-E6EA62026346}"/>
          </ac:spMkLst>
        </pc:spChg>
        <pc:spChg chg="add mod">
          <ac:chgData name="Gor Nishanov" userId="7440a12054600928" providerId="LiveId" clId="{87196838-7A5E-4FBD-A819-3D6517AE5344}" dt="2018-09-25T17:10:08.574" v="4554" actId="1076"/>
          <ac:spMkLst>
            <pc:docMk/>
            <pc:sldMk cId="3342695994" sldId="1855"/>
            <ac:spMk id="27" creationId="{92A85EAA-69EE-48ED-A388-B02A555A33FF}"/>
          </ac:spMkLst>
        </pc:spChg>
        <pc:spChg chg="add mod">
          <ac:chgData name="Gor Nishanov" userId="7440a12054600928" providerId="LiveId" clId="{87196838-7A5E-4FBD-A819-3D6517AE5344}" dt="2018-09-25T17:11:27.126" v="4616" actId="20577"/>
          <ac:spMkLst>
            <pc:docMk/>
            <pc:sldMk cId="3342695994" sldId="1855"/>
            <ac:spMk id="28" creationId="{3F750F80-9E26-472F-815A-2B6D601EE554}"/>
          </ac:spMkLst>
        </pc:spChg>
        <pc:grpChg chg="add del mod">
          <ac:chgData name="Gor Nishanov" userId="7440a12054600928" providerId="LiveId" clId="{87196838-7A5E-4FBD-A819-3D6517AE5344}" dt="2018-09-25T17:08:16.758" v="4478" actId="478"/>
          <ac:grpSpMkLst>
            <pc:docMk/>
            <pc:sldMk cId="3342695994" sldId="1855"/>
            <ac:grpSpMk id="8" creationId="{F43DAD3E-1C93-4B2E-8A83-6D1D62F282EA}"/>
          </ac:grpSpMkLst>
        </pc:grpChg>
        <pc:grpChg chg="add del mod">
          <ac:chgData name="Gor Nishanov" userId="7440a12054600928" providerId="LiveId" clId="{87196838-7A5E-4FBD-A819-3D6517AE5344}" dt="2018-09-25T17:08:16.758" v="4478" actId="478"/>
          <ac:grpSpMkLst>
            <pc:docMk/>
            <pc:sldMk cId="3342695994" sldId="1855"/>
            <ac:grpSpMk id="9" creationId="{6FCC011A-39F0-467C-AE2F-B045561D27A3}"/>
          </ac:grpSpMkLst>
        </pc:grpChg>
        <pc:grpChg chg="add del mod">
          <ac:chgData name="Gor Nishanov" userId="7440a12054600928" providerId="LiveId" clId="{87196838-7A5E-4FBD-A819-3D6517AE5344}" dt="2018-09-25T17:08:16.758" v="4478" actId="478"/>
          <ac:grpSpMkLst>
            <pc:docMk/>
            <pc:sldMk cId="3342695994" sldId="1855"/>
            <ac:grpSpMk id="12" creationId="{68B39251-6EEE-4D8D-8601-59924C09A4B6}"/>
          </ac:grpSpMkLst>
        </pc:grpChg>
        <pc:grpChg chg="add del">
          <ac:chgData name="Gor Nishanov" userId="7440a12054600928" providerId="LiveId" clId="{87196838-7A5E-4FBD-A819-3D6517AE5344}" dt="2018-09-25T17:08:44.885" v="4483"/>
          <ac:grpSpMkLst>
            <pc:docMk/>
            <pc:sldMk cId="3342695994" sldId="1855"/>
            <ac:grpSpMk id="17" creationId="{A819B60B-493D-48DA-A6D6-37412054961E}"/>
          </ac:grpSpMkLst>
        </pc:grpChg>
      </pc:sldChg>
      <pc:sldChg chg="add ord">
        <pc:chgData name="Gor Nishanov" userId="7440a12054600928" providerId="LiveId" clId="{87196838-7A5E-4FBD-A819-3D6517AE5344}" dt="2018-09-25T17:11:41.462" v="4617"/>
        <pc:sldMkLst>
          <pc:docMk/>
          <pc:sldMk cId="2179146522" sldId="1856"/>
        </pc:sldMkLst>
      </pc:sldChg>
      <pc:sldChg chg="modSp add">
        <pc:chgData name="Gor Nishanov" userId="7440a12054600928" providerId="LiveId" clId="{87196838-7A5E-4FBD-A819-3D6517AE5344}" dt="2018-09-25T17:16:33.373" v="4719" actId="20577"/>
        <pc:sldMkLst>
          <pc:docMk/>
          <pc:sldMk cId="2076174429" sldId="1857"/>
        </pc:sldMkLst>
        <pc:spChg chg="mod">
          <ac:chgData name="Gor Nishanov" userId="7440a12054600928" providerId="LiveId" clId="{87196838-7A5E-4FBD-A819-3D6517AE5344}" dt="2018-09-25T17:16:31.761" v="4718" actId="20577"/>
          <ac:spMkLst>
            <pc:docMk/>
            <pc:sldMk cId="2076174429" sldId="1857"/>
            <ac:spMk id="16" creationId="{A51FAF72-C9CD-4B73-AEC5-CEA0134750ED}"/>
          </ac:spMkLst>
        </pc:spChg>
        <pc:spChg chg="mod">
          <ac:chgData name="Gor Nishanov" userId="7440a12054600928" providerId="LiveId" clId="{87196838-7A5E-4FBD-A819-3D6517AE5344}" dt="2018-09-25T17:16:33.373" v="4719" actId="20577"/>
          <ac:spMkLst>
            <pc:docMk/>
            <pc:sldMk cId="2076174429" sldId="1857"/>
            <ac:spMk id="20" creationId="{AF6240E3-E8F9-47AB-AF9D-38616ADEED78}"/>
          </ac:spMkLst>
        </pc:spChg>
        <pc:spChg chg="mod">
          <ac:chgData name="Gor Nishanov" userId="7440a12054600928" providerId="LiveId" clId="{87196838-7A5E-4FBD-A819-3D6517AE5344}" dt="2018-09-25T17:13:18.786" v="4620" actId="1076"/>
          <ac:spMkLst>
            <pc:docMk/>
            <pc:sldMk cId="2076174429" sldId="1857"/>
            <ac:spMk id="27" creationId="{92A85EAA-69EE-48ED-A388-B02A555A33FF}"/>
          </ac:spMkLst>
        </pc:spChg>
        <pc:spChg chg="mod">
          <ac:chgData name="Gor Nishanov" userId="7440a12054600928" providerId="LiveId" clId="{87196838-7A5E-4FBD-A819-3D6517AE5344}" dt="2018-09-25T17:13:25.579" v="4621" actId="20577"/>
          <ac:spMkLst>
            <pc:docMk/>
            <pc:sldMk cId="2076174429" sldId="1857"/>
            <ac:spMk id="28" creationId="{3F750F80-9E26-472F-815A-2B6D601EE554}"/>
          </ac:spMkLst>
        </pc:spChg>
      </pc:sldChg>
      <pc:sldChg chg="addSp delSp modSp add">
        <pc:chgData name="Gor Nishanov" userId="7440a12054600928" providerId="LiveId" clId="{87196838-7A5E-4FBD-A819-3D6517AE5344}" dt="2018-09-25T17:17:21.140" v="4742" actId="20577"/>
        <pc:sldMkLst>
          <pc:docMk/>
          <pc:sldMk cId="1789252662" sldId="1858"/>
        </pc:sldMkLst>
        <pc:spChg chg="add mod">
          <ac:chgData name="Gor Nishanov" userId="7440a12054600928" providerId="LiveId" clId="{87196838-7A5E-4FBD-A819-3D6517AE5344}" dt="2018-09-25T17:14:34.476" v="4631" actId="20577"/>
          <ac:spMkLst>
            <pc:docMk/>
            <pc:sldMk cId="1789252662" sldId="1858"/>
            <ac:spMk id="12" creationId="{0274C4FB-0945-4C4C-8129-9E3936F5406F}"/>
          </ac:spMkLst>
        </pc:spChg>
        <pc:spChg chg="mod">
          <ac:chgData name="Gor Nishanov" userId="7440a12054600928" providerId="LiveId" clId="{87196838-7A5E-4FBD-A819-3D6517AE5344}" dt="2018-09-25T17:17:03.491" v="4728" actId="20577"/>
          <ac:spMkLst>
            <pc:docMk/>
            <pc:sldMk cId="1789252662" sldId="1858"/>
            <ac:spMk id="16" creationId="{A51FAF72-C9CD-4B73-AEC5-CEA0134750ED}"/>
          </ac:spMkLst>
        </pc:spChg>
        <pc:spChg chg="mod">
          <ac:chgData name="Gor Nishanov" userId="7440a12054600928" providerId="LiveId" clId="{87196838-7A5E-4FBD-A819-3D6517AE5344}" dt="2018-09-25T17:17:04.870" v="4729" actId="20577"/>
          <ac:spMkLst>
            <pc:docMk/>
            <pc:sldMk cId="1789252662" sldId="1858"/>
            <ac:spMk id="20" creationId="{AF6240E3-E8F9-47AB-AF9D-38616ADEED78}"/>
          </ac:spMkLst>
        </pc:spChg>
        <pc:spChg chg="mod">
          <ac:chgData name="Gor Nishanov" userId="7440a12054600928" providerId="LiveId" clId="{87196838-7A5E-4FBD-A819-3D6517AE5344}" dt="2018-09-25T17:17:07.031" v="4730" actId="20577"/>
          <ac:spMkLst>
            <pc:docMk/>
            <pc:sldMk cId="1789252662" sldId="1858"/>
            <ac:spMk id="22" creationId="{823AA3DC-8B5D-4DEC-A5B0-0B9BB75CCF4F}"/>
          </ac:spMkLst>
        </pc:spChg>
        <pc:spChg chg="mod">
          <ac:chgData name="Gor Nishanov" userId="7440a12054600928" providerId="LiveId" clId="{87196838-7A5E-4FBD-A819-3D6517AE5344}" dt="2018-09-25T17:17:08.931" v="4732" actId="20577"/>
          <ac:spMkLst>
            <pc:docMk/>
            <pc:sldMk cId="1789252662" sldId="1858"/>
            <ac:spMk id="23" creationId="{038053C0-46F4-4BE4-8350-34752E314FBA}"/>
          </ac:spMkLst>
        </pc:spChg>
        <pc:spChg chg="mod">
          <ac:chgData name="Gor Nishanov" userId="7440a12054600928" providerId="LiveId" clId="{87196838-7A5E-4FBD-A819-3D6517AE5344}" dt="2018-09-25T17:17:18.811" v="4741" actId="20577"/>
          <ac:spMkLst>
            <pc:docMk/>
            <pc:sldMk cId="1789252662" sldId="1858"/>
            <ac:spMk id="24" creationId="{BEDE6C21-C0E1-4B4E-A2DD-A7CCBE316BB9}"/>
          </ac:spMkLst>
        </pc:spChg>
        <pc:spChg chg="mod">
          <ac:chgData name="Gor Nishanov" userId="7440a12054600928" providerId="LiveId" clId="{87196838-7A5E-4FBD-A819-3D6517AE5344}" dt="2018-09-25T17:17:21.140" v="4742" actId="20577"/>
          <ac:spMkLst>
            <pc:docMk/>
            <pc:sldMk cId="1789252662" sldId="1858"/>
            <ac:spMk id="25" creationId="{173F02D6-FA50-483C-AAF8-B15926335F67}"/>
          </ac:spMkLst>
        </pc:spChg>
        <pc:spChg chg="mod">
          <ac:chgData name="Gor Nishanov" userId="7440a12054600928" providerId="LiveId" clId="{87196838-7A5E-4FBD-A819-3D6517AE5344}" dt="2018-09-25T17:14:00.866" v="4627" actId="1076"/>
          <ac:spMkLst>
            <pc:docMk/>
            <pc:sldMk cId="1789252662" sldId="1858"/>
            <ac:spMk id="27" creationId="{92A85EAA-69EE-48ED-A388-B02A555A33FF}"/>
          </ac:spMkLst>
        </pc:spChg>
        <pc:spChg chg="del">
          <ac:chgData name="Gor Nishanov" userId="7440a12054600928" providerId="LiveId" clId="{87196838-7A5E-4FBD-A819-3D6517AE5344}" dt="2018-09-25T17:14:03.632" v="4628" actId="478"/>
          <ac:spMkLst>
            <pc:docMk/>
            <pc:sldMk cId="1789252662" sldId="1858"/>
            <ac:spMk id="28" creationId="{3F750F80-9E26-472F-815A-2B6D601EE554}"/>
          </ac:spMkLst>
        </pc:spChg>
      </pc:sldChg>
      <pc:sldChg chg="modSp add">
        <pc:chgData name="Gor Nishanov" userId="7440a12054600928" providerId="LiveId" clId="{87196838-7A5E-4FBD-A819-3D6517AE5344}" dt="2018-09-25T17:16:55.280" v="4727" actId="20577"/>
        <pc:sldMkLst>
          <pc:docMk/>
          <pc:sldMk cId="159336188" sldId="1859"/>
        </pc:sldMkLst>
        <pc:spChg chg="mod">
          <ac:chgData name="Gor Nishanov" userId="7440a12054600928" providerId="LiveId" clId="{87196838-7A5E-4FBD-A819-3D6517AE5344}" dt="2018-09-25T17:15:22.895" v="4685" actId="20577"/>
          <ac:spMkLst>
            <pc:docMk/>
            <pc:sldMk cId="159336188" sldId="1859"/>
            <ac:spMk id="12" creationId="{0274C4FB-0945-4C4C-8129-9E3936F5406F}"/>
          </ac:spMkLst>
        </pc:spChg>
        <pc:spChg chg="mod">
          <ac:chgData name="Gor Nishanov" userId="7440a12054600928" providerId="LiveId" clId="{87196838-7A5E-4FBD-A819-3D6517AE5344}" dt="2018-09-25T17:16:37.394" v="4720" actId="20577"/>
          <ac:spMkLst>
            <pc:docMk/>
            <pc:sldMk cId="159336188" sldId="1859"/>
            <ac:spMk id="16" creationId="{A51FAF72-C9CD-4B73-AEC5-CEA0134750ED}"/>
          </ac:spMkLst>
        </pc:spChg>
        <pc:spChg chg="mod">
          <ac:chgData name="Gor Nishanov" userId="7440a12054600928" providerId="LiveId" clId="{87196838-7A5E-4FBD-A819-3D6517AE5344}" dt="2018-09-25T17:16:39.167" v="4721" actId="20577"/>
          <ac:spMkLst>
            <pc:docMk/>
            <pc:sldMk cId="159336188" sldId="1859"/>
            <ac:spMk id="20" creationId="{AF6240E3-E8F9-47AB-AF9D-38616ADEED78}"/>
          </ac:spMkLst>
        </pc:spChg>
        <pc:spChg chg="mod">
          <ac:chgData name="Gor Nishanov" userId="7440a12054600928" providerId="LiveId" clId="{87196838-7A5E-4FBD-A819-3D6517AE5344}" dt="2018-09-25T17:16:40.879" v="4722" actId="20577"/>
          <ac:spMkLst>
            <pc:docMk/>
            <pc:sldMk cId="159336188" sldId="1859"/>
            <ac:spMk id="22" creationId="{823AA3DC-8B5D-4DEC-A5B0-0B9BB75CCF4F}"/>
          </ac:spMkLst>
        </pc:spChg>
        <pc:spChg chg="mod">
          <ac:chgData name="Gor Nishanov" userId="7440a12054600928" providerId="LiveId" clId="{87196838-7A5E-4FBD-A819-3D6517AE5344}" dt="2018-09-25T17:16:43.167" v="4723" actId="20577"/>
          <ac:spMkLst>
            <pc:docMk/>
            <pc:sldMk cId="159336188" sldId="1859"/>
            <ac:spMk id="23" creationId="{038053C0-46F4-4BE4-8350-34752E314FBA}"/>
          </ac:spMkLst>
        </pc:spChg>
        <pc:spChg chg="mod">
          <ac:chgData name="Gor Nishanov" userId="7440a12054600928" providerId="LiveId" clId="{87196838-7A5E-4FBD-A819-3D6517AE5344}" dt="2018-09-25T17:16:52.661" v="4726" actId="20577"/>
          <ac:spMkLst>
            <pc:docMk/>
            <pc:sldMk cId="159336188" sldId="1859"/>
            <ac:spMk id="24" creationId="{BEDE6C21-C0E1-4B4E-A2DD-A7CCBE316BB9}"/>
          </ac:spMkLst>
        </pc:spChg>
        <pc:spChg chg="mod">
          <ac:chgData name="Gor Nishanov" userId="7440a12054600928" providerId="LiveId" clId="{87196838-7A5E-4FBD-A819-3D6517AE5344}" dt="2018-09-25T17:16:55.280" v="4727" actId="20577"/>
          <ac:spMkLst>
            <pc:docMk/>
            <pc:sldMk cId="159336188" sldId="1859"/>
            <ac:spMk id="25" creationId="{173F02D6-FA50-483C-AAF8-B15926335F67}"/>
          </ac:spMkLst>
        </pc:spChg>
        <pc:spChg chg="mod">
          <ac:chgData name="Gor Nishanov" userId="7440a12054600928" providerId="LiveId" clId="{87196838-7A5E-4FBD-A819-3D6517AE5344}" dt="2018-09-25T17:15:07.192" v="4633" actId="1076"/>
          <ac:spMkLst>
            <pc:docMk/>
            <pc:sldMk cId="159336188" sldId="1859"/>
            <ac:spMk id="27" creationId="{92A85EAA-69EE-48ED-A388-B02A555A33FF}"/>
          </ac:spMkLst>
        </pc:spChg>
      </pc:sldChg>
      <pc:sldChg chg="modSp add">
        <pc:chgData name="Gor Nishanov" userId="7440a12054600928" providerId="LiveId" clId="{87196838-7A5E-4FBD-A819-3D6517AE5344}" dt="2018-09-25T17:17:38.457" v="4750" actId="20577"/>
        <pc:sldMkLst>
          <pc:docMk/>
          <pc:sldMk cId="484243070" sldId="1860"/>
        </pc:sldMkLst>
        <pc:spChg chg="mod">
          <ac:chgData name="Gor Nishanov" userId="7440a12054600928" providerId="LiveId" clId="{87196838-7A5E-4FBD-A819-3D6517AE5344}" dt="2018-09-25T17:16:00.324" v="4716" actId="20577"/>
          <ac:spMkLst>
            <pc:docMk/>
            <pc:sldMk cId="484243070" sldId="1860"/>
            <ac:spMk id="12" creationId="{0274C4FB-0945-4C4C-8129-9E3936F5406F}"/>
          </ac:spMkLst>
        </pc:spChg>
        <pc:spChg chg="mod">
          <ac:chgData name="Gor Nishanov" userId="7440a12054600928" providerId="LiveId" clId="{87196838-7A5E-4FBD-A819-3D6517AE5344}" dt="2018-09-25T17:17:25.902" v="4743" actId="20577"/>
          <ac:spMkLst>
            <pc:docMk/>
            <pc:sldMk cId="484243070" sldId="1860"/>
            <ac:spMk id="16" creationId="{A51FAF72-C9CD-4B73-AEC5-CEA0134750ED}"/>
          </ac:spMkLst>
        </pc:spChg>
        <pc:spChg chg="mod">
          <ac:chgData name="Gor Nishanov" userId="7440a12054600928" providerId="LiveId" clId="{87196838-7A5E-4FBD-A819-3D6517AE5344}" dt="2018-09-25T17:17:27.579" v="4744" actId="20577"/>
          <ac:spMkLst>
            <pc:docMk/>
            <pc:sldMk cId="484243070" sldId="1860"/>
            <ac:spMk id="20" creationId="{AF6240E3-E8F9-47AB-AF9D-38616ADEED78}"/>
          </ac:spMkLst>
        </pc:spChg>
        <pc:spChg chg="mod">
          <ac:chgData name="Gor Nishanov" userId="7440a12054600928" providerId="LiveId" clId="{87196838-7A5E-4FBD-A819-3D6517AE5344}" dt="2018-09-25T17:17:31.798" v="4745" actId="20577"/>
          <ac:spMkLst>
            <pc:docMk/>
            <pc:sldMk cId="484243070" sldId="1860"/>
            <ac:spMk id="22" creationId="{823AA3DC-8B5D-4DEC-A5B0-0B9BB75CCF4F}"/>
          </ac:spMkLst>
        </pc:spChg>
        <pc:spChg chg="mod">
          <ac:chgData name="Gor Nishanov" userId="7440a12054600928" providerId="LiveId" clId="{87196838-7A5E-4FBD-A819-3D6517AE5344}" dt="2018-09-25T17:17:33.859" v="4746" actId="20577"/>
          <ac:spMkLst>
            <pc:docMk/>
            <pc:sldMk cId="484243070" sldId="1860"/>
            <ac:spMk id="23" creationId="{038053C0-46F4-4BE4-8350-34752E314FBA}"/>
          </ac:spMkLst>
        </pc:spChg>
        <pc:spChg chg="mod">
          <ac:chgData name="Gor Nishanov" userId="7440a12054600928" providerId="LiveId" clId="{87196838-7A5E-4FBD-A819-3D6517AE5344}" dt="2018-09-25T17:17:36.505" v="4749" actId="20577"/>
          <ac:spMkLst>
            <pc:docMk/>
            <pc:sldMk cId="484243070" sldId="1860"/>
            <ac:spMk id="24" creationId="{BEDE6C21-C0E1-4B4E-A2DD-A7CCBE316BB9}"/>
          </ac:spMkLst>
        </pc:spChg>
        <pc:spChg chg="mod">
          <ac:chgData name="Gor Nishanov" userId="7440a12054600928" providerId="LiveId" clId="{87196838-7A5E-4FBD-A819-3D6517AE5344}" dt="2018-09-25T17:17:38.457" v="4750" actId="20577"/>
          <ac:spMkLst>
            <pc:docMk/>
            <pc:sldMk cId="484243070" sldId="1860"/>
            <ac:spMk id="25" creationId="{173F02D6-FA50-483C-AAF8-B15926335F67}"/>
          </ac:spMkLst>
        </pc:spChg>
        <pc:spChg chg="mod">
          <ac:chgData name="Gor Nishanov" userId="7440a12054600928" providerId="LiveId" clId="{87196838-7A5E-4FBD-A819-3D6517AE5344}" dt="2018-09-25T17:15:49.897" v="4687" actId="1076"/>
          <ac:spMkLst>
            <pc:docMk/>
            <pc:sldMk cId="484243070" sldId="1860"/>
            <ac:spMk id="27" creationId="{92A85EAA-69EE-48ED-A388-B02A555A33FF}"/>
          </ac:spMkLst>
        </pc:spChg>
      </pc:sldChg>
      <pc:sldChg chg="modSp add">
        <pc:chgData name="Gor Nishanov" userId="7440a12054600928" providerId="LiveId" clId="{87196838-7A5E-4FBD-A819-3D6517AE5344}" dt="2018-09-25T17:18:39.780" v="4772" actId="207"/>
        <pc:sldMkLst>
          <pc:docMk/>
          <pc:sldMk cId="3508029509" sldId="1861"/>
        </pc:sldMkLst>
        <pc:spChg chg="mod">
          <ac:chgData name="Gor Nishanov" userId="7440a12054600928" providerId="LiveId" clId="{87196838-7A5E-4FBD-A819-3D6517AE5344}" dt="2018-09-25T17:18:29.908" v="4768" actId="20577"/>
          <ac:spMkLst>
            <pc:docMk/>
            <pc:sldMk cId="3508029509" sldId="1861"/>
            <ac:spMk id="12" creationId="{0274C4FB-0945-4C4C-8129-9E3936F5406F}"/>
          </ac:spMkLst>
        </pc:spChg>
        <pc:spChg chg="mod">
          <ac:chgData name="Gor Nishanov" userId="7440a12054600928" providerId="LiveId" clId="{87196838-7A5E-4FBD-A819-3D6517AE5344}" dt="2018-09-25T17:18:39.780" v="4772" actId="207"/>
          <ac:spMkLst>
            <pc:docMk/>
            <pc:sldMk cId="3508029509" sldId="1861"/>
            <ac:spMk id="20" creationId="{AF6240E3-E8F9-47AB-AF9D-38616ADEED78}"/>
          </ac:spMkLst>
        </pc:spChg>
      </pc:sldChg>
      <pc:sldChg chg="add">
        <pc:chgData name="Gor Nishanov" userId="7440a12054600928" providerId="LiveId" clId="{87196838-7A5E-4FBD-A819-3D6517AE5344}" dt="2018-09-25T17:45:17.254" v="4778"/>
        <pc:sldMkLst>
          <pc:docMk/>
          <pc:sldMk cId="252573551" sldId="1862"/>
        </pc:sldMkLst>
      </pc:sldChg>
      <pc:sldChg chg="addSp delSp modSp add modAnim">
        <pc:chgData name="Gor Nishanov" userId="7440a12054600928" providerId="LiveId" clId="{87196838-7A5E-4FBD-A819-3D6517AE5344}" dt="2018-09-26T04:07:48.719" v="6931" actId="207"/>
        <pc:sldMkLst>
          <pc:docMk/>
          <pc:sldMk cId="2523820633" sldId="1863"/>
        </pc:sldMkLst>
        <pc:spChg chg="mod">
          <ac:chgData name="Gor Nishanov" userId="7440a12054600928" providerId="LiveId" clId="{87196838-7A5E-4FBD-A819-3D6517AE5344}" dt="2018-09-25T21:48:56.151" v="4948" actId="20577"/>
          <ac:spMkLst>
            <pc:docMk/>
            <pc:sldMk cId="2523820633" sldId="1863"/>
            <ac:spMk id="2" creationId="{60E3308F-4466-44EA-9A3F-B15D9358E79B}"/>
          </ac:spMkLst>
        </pc:spChg>
        <pc:spChg chg="mod">
          <ac:chgData name="Gor Nishanov" userId="7440a12054600928" providerId="LiveId" clId="{87196838-7A5E-4FBD-A819-3D6517AE5344}" dt="2018-09-25T21:50:23.538" v="5008" actId="113"/>
          <ac:spMkLst>
            <pc:docMk/>
            <pc:sldMk cId="2523820633" sldId="1863"/>
            <ac:spMk id="3" creationId="{3CEAEC09-F224-4671-A8A6-AD12814A0F2B}"/>
          </ac:spMkLst>
        </pc:spChg>
        <pc:spChg chg="add mod">
          <ac:chgData name="Gor Nishanov" userId="7440a12054600928" providerId="LiveId" clId="{87196838-7A5E-4FBD-A819-3D6517AE5344}" dt="2018-09-25T21:49:36.241" v="4955" actId="113"/>
          <ac:spMkLst>
            <pc:docMk/>
            <pc:sldMk cId="2523820633" sldId="1863"/>
            <ac:spMk id="5" creationId="{18B7F6EA-2D3E-41DC-B013-2020404C2993}"/>
          </ac:spMkLst>
        </pc:spChg>
        <pc:spChg chg="mod">
          <ac:chgData name="Gor Nishanov" userId="7440a12054600928" providerId="LiveId" clId="{87196838-7A5E-4FBD-A819-3D6517AE5344}" dt="2018-09-25T21:49:42.644" v="4977" actId="1035"/>
          <ac:spMkLst>
            <pc:docMk/>
            <pc:sldMk cId="2523820633" sldId="1863"/>
            <ac:spMk id="7" creationId="{2C2506F4-3277-422E-BD81-52C345261C08}"/>
          </ac:spMkLst>
        </pc:spChg>
        <pc:spChg chg="mod">
          <ac:chgData name="Gor Nishanov" userId="7440a12054600928" providerId="LiveId" clId="{87196838-7A5E-4FBD-A819-3D6517AE5344}" dt="2018-09-25T21:49:42.644" v="4977" actId="1035"/>
          <ac:spMkLst>
            <pc:docMk/>
            <pc:sldMk cId="2523820633" sldId="1863"/>
            <ac:spMk id="8" creationId="{98BE1A10-CD3D-470D-B194-A9714F18A2D0}"/>
          </ac:spMkLst>
        </pc:spChg>
        <pc:spChg chg="mod">
          <ac:chgData name="Gor Nishanov" userId="7440a12054600928" providerId="LiveId" clId="{87196838-7A5E-4FBD-A819-3D6517AE5344}" dt="2018-09-25T21:48:47.835" v="4946" actId="1035"/>
          <ac:spMkLst>
            <pc:docMk/>
            <pc:sldMk cId="2523820633" sldId="1863"/>
            <ac:spMk id="9" creationId="{7DABD4BD-A941-4628-AA3B-59A3D79AC06A}"/>
          </ac:spMkLst>
        </pc:spChg>
        <pc:spChg chg="mod">
          <ac:chgData name="Gor Nishanov" userId="7440a12054600928" providerId="LiveId" clId="{87196838-7A5E-4FBD-A819-3D6517AE5344}" dt="2018-09-26T04:06:44.545" v="6920" actId="207"/>
          <ac:spMkLst>
            <pc:docMk/>
            <pc:sldMk cId="2523820633" sldId="1863"/>
            <ac:spMk id="10" creationId="{040575D4-B453-4023-BCA5-B42ACA29731F}"/>
          </ac:spMkLst>
        </pc:spChg>
        <pc:spChg chg="mod">
          <ac:chgData name="Gor Nishanov" userId="7440a12054600928" providerId="LiveId" clId="{87196838-7A5E-4FBD-A819-3D6517AE5344}" dt="2018-09-26T04:07:25.490" v="6926" actId="20577"/>
          <ac:spMkLst>
            <pc:docMk/>
            <pc:sldMk cId="2523820633" sldId="1863"/>
            <ac:spMk id="14" creationId="{1ED6414F-6685-4867-B8EF-F0EAFA1AFC93}"/>
          </ac:spMkLst>
        </pc:spChg>
        <pc:spChg chg="del">
          <ac:chgData name="Gor Nishanov" userId="7440a12054600928" providerId="LiveId" clId="{87196838-7A5E-4FBD-A819-3D6517AE5344}" dt="2018-09-25T21:49:45.810" v="4978" actId="478"/>
          <ac:spMkLst>
            <pc:docMk/>
            <pc:sldMk cId="2523820633" sldId="1863"/>
            <ac:spMk id="15" creationId="{F2FDD27C-BB85-4F5B-8652-9CF9D47F557A}"/>
          </ac:spMkLst>
        </pc:spChg>
        <pc:spChg chg="mod">
          <ac:chgData name="Gor Nishanov" userId="7440a12054600928" providerId="LiveId" clId="{87196838-7A5E-4FBD-A819-3D6517AE5344}" dt="2018-09-25T21:50:43.920" v="5027" actId="20577"/>
          <ac:spMkLst>
            <pc:docMk/>
            <pc:sldMk cId="2523820633" sldId="1863"/>
            <ac:spMk id="19" creationId="{9D766AD7-7C5B-4C8A-8F2C-082E24AE32E5}"/>
          </ac:spMkLst>
        </pc:spChg>
        <pc:spChg chg="mod">
          <ac:chgData name="Gor Nishanov" userId="7440a12054600928" providerId="LiveId" clId="{87196838-7A5E-4FBD-A819-3D6517AE5344}" dt="2018-09-26T04:07:48.719" v="6931" actId="207"/>
          <ac:spMkLst>
            <pc:docMk/>
            <pc:sldMk cId="2523820633" sldId="1863"/>
            <ac:spMk id="21" creationId="{373FA074-CDF8-49D0-9706-6696A1436687}"/>
          </ac:spMkLst>
        </pc:spChg>
        <pc:grpChg chg="mod">
          <ac:chgData name="Gor Nishanov" userId="7440a12054600928" providerId="LiveId" clId="{87196838-7A5E-4FBD-A819-3D6517AE5344}" dt="2018-09-25T21:49:59.003" v="4979" actId="1076"/>
          <ac:grpSpMkLst>
            <pc:docMk/>
            <pc:sldMk cId="2523820633" sldId="1863"/>
            <ac:grpSpMk id="16" creationId="{35D3D93B-903C-420E-8369-72C6330AA878}"/>
          </ac:grpSpMkLst>
        </pc:grpChg>
        <pc:grpChg chg="add mod">
          <ac:chgData name="Gor Nishanov" userId="7440a12054600928" providerId="LiveId" clId="{87196838-7A5E-4FBD-A819-3D6517AE5344}" dt="2018-09-25T21:50:33.920" v="5010" actId="1076"/>
          <ac:grpSpMkLst>
            <pc:docMk/>
            <pc:sldMk cId="2523820633" sldId="1863"/>
            <ac:grpSpMk id="18" creationId="{D3711983-22F9-4E49-8BD8-05812B54CC73}"/>
          </ac:grpSpMkLst>
        </pc:grpChg>
      </pc:sldChg>
      <pc:sldChg chg="modSp add">
        <pc:chgData name="Gor Nishanov" userId="7440a12054600928" providerId="LiveId" clId="{87196838-7A5E-4FBD-A819-3D6517AE5344}" dt="2018-09-25T22:58:32.340" v="5050" actId="1076"/>
        <pc:sldMkLst>
          <pc:docMk/>
          <pc:sldMk cId="3247361929" sldId="1864"/>
        </pc:sldMkLst>
        <pc:spChg chg="mod">
          <ac:chgData name="Gor Nishanov" userId="7440a12054600928" providerId="LiveId" clId="{87196838-7A5E-4FBD-A819-3D6517AE5344}" dt="2018-09-25T22:58:28.339" v="5049" actId="1076"/>
          <ac:spMkLst>
            <pc:docMk/>
            <pc:sldMk cId="3247361929" sldId="1864"/>
            <ac:spMk id="2" creationId="{074CB3F2-CAB0-4929-93DD-78E2B6D2A82D}"/>
          </ac:spMkLst>
        </pc:spChg>
        <pc:spChg chg="mod">
          <ac:chgData name="Gor Nishanov" userId="7440a12054600928" providerId="LiveId" clId="{87196838-7A5E-4FBD-A819-3D6517AE5344}" dt="2018-09-25T22:58:32.340" v="5050" actId="1076"/>
          <ac:spMkLst>
            <pc:docMk/>
            <pc:sldMk cId="3247361929" sldId="1864"/>
            <ac:spMk id="5" creationId="{4733AD1F-48DC-481B-BAE2-2B0E6DAEF55A}"/>
          </ac:spMkLst>
        </pc:spChg>
      </pc:sldChg>
      <pc:sldChg chg="modSp add">
        <pc:chgData name="Gor Nishanov" userId="7440a12054600928" providerId="LiveId" clId="{87196838-7A5E-4FBD-A819-3D6517AE5344}" dt="2018-09-25T23:06:13.987" v="5262" actId="20577"/>
        <pc:sldMkLst>
          <pc:docMk/>
          <pc:sldMk cId="2738972610" sldId="1865"/>
        </pc:sldMkLst>
        <pc:spChg chg="mod">
          <ac:chgData name="Gor Nishanov" userId="7440a12054600928" providerId="LiveId" clId="{87196838-7A5E-4FBD-A819-3D6517AE5344}" dt="2018-09-25T23:06:13.987" v="5262" actId="20577"/>
          <ac:spMkLst>
            <pc:docMk/>
            <pc:sldMk cId="2738972610" sldId="1865"/>
            <ac:spMk id="5" creationId="{4733AD1F-48DC-481B-BAE2-2B0E6DAEF55A}"/>
          </ac:spMkLst>
        </pc:spChg>
      </pc:sldChg>
      <pc:sldChg chg="modSp add">
        <pc:chgData name="Gor Nishanov" userId="7440a12054600928" providerId="LiveId" clId="{87196838-7A5E-4FBD-A819-3D6517AE5344}" dt="2018-09-25T23:07:35.669" v="5308" actId="20577"/>
        <pc:sldMkLst>
          <pc:docMk/>
          <pc:sldMk cId="3555493040" sldId="1866"/>
        </pc:sldMkLst>
        <pc:spChg chg="mod">
          <ac:chgData name="Gor Nishanov" userId="7440a12054600928" providerId="LiveId" clId="{87196838-7A5E-4FBD-A819-3D6517AE5344}" dt="2018-09-25T23:07:35.669" v="5308" actId="20577"/>
          <ac:spMkLst>
            <pc:docMk/>
            <pc:sldMk cId="3555493040" sldId="1866"/>
            <ac:spMk id="2" creationId="{074CB3F2-CAB0-4929-93DD-78E2B6D2A82D}"/>
          </ac:spMkLst>
        </pc:spChg>
        <pc:spChg chg="mod">
          <ac:chgData name="Gor Nishanov" userId="7440a12054600928" providerId="LiveId" clId="{87196838-7A5E-4FBD-A819-3D6517AE5344}" dt="2018-09-25T23:07:19.933" v="5296" actId="20577"/>
          <ac:spMkLst>
            <pc:docMk/>
            <pc:sldMk cId="3555493040" sldId="1866"/>
            <ac:spMk id="5" creationId="{4733AD1F-48DC-481B-BAE2-2B0E6DAEF55A}"/>
          </ac:spMkLst>
        </pc:spChg>
      </pc:sldChg>
      <pc:sldChg chg="modSp add">
        <pc:chgData name="Gor Nishanov" userId="7440a12054600928" providerId="LiveId" clId="{87196838-7A5E-4FBD-A819-3D6517AE5344}" dt="2018-09-26T20:48:51.188" v="7280" actId="20577"/>
        <pc:sldMkLst>
          <pc:docMk/>
          <pc:sldMk cId="2791678316" sldId="1867"/>
        </pc:sldMkLst>
        <pc:spChg chg="mod">
          <ac:chgData name="Gor Nishanov" userId="7440a12054600928" providerId="LiveId" clId="{87196838-7A5E-4FBD-A819-3D6517AE5344}" dt="2018-09-25T23:18:16.970" v="5379" actId="20577"/>
          <ac:spMkLst>
            <pc:docMk/>
            <pc:sldMk cId="2791678316" sldId="1867"/>
            <ac:spMk id="2" creationId="{05256357-1B9F-4F99-B212-9E565465A130}"/>
          </ac:spMkLst>
        </pc:spChg>
        <pc:spChg chg="mod">
          <ac:chgData name="Gor Nishanov" userId="7440a12054600928" providerId="LiveId" clId="{87196838-7A5E-4FBD-A819-3D6517AE5344}" dt="2018-09-26T20:48:51.188" v="7280" actId="20577"/>
          <ac:spMkLst>
            <pc:docMk/>
            <pc:sldMk cId="2791678316" sldId="1867"/>
            <ac:spMk id="4" creationId="{3C1E322A-8B49-43B4-9AA8-76B47B06982C}"/>
          </ac:spMkLst>
        </pc:spChg>
      </pc:sldChg>
      <pc:sldChg chg="add">
        <pc:chgData name="Gor Nishanov" userId="7440a12054600928" providerId="LiveId" clId="{87196838-7A5E-4FBD-A819-3D6517AE5344}" dt="2018-09-26T00:43:15.450" v="5399"/>
        <pc:sldMkLst>
          <pc:docMk/>
          <pc:sldMk cId="472792218" sldId="1868"/>
        </pc:sldMkLst>
      </pc:sldChg>
      <pc:sldChg chg="addSp delSp modSp add modTransition">
        <pc:chgData name="Gor Nishanov" userId="7440a12054600928" providerId="LiveId" clId="{87196838-7A5E-4FBD-A819-3D6517AE5344}" dt="2018-09-26T20:47:52.904" v="7279"/>
        <pc:sldMkLst>
          <pc:docMk/>
          <pc:sldMk cId="3239056216" sldId="1869"/>
        </pc:sldMkLst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3239056216" sldId="1869"/>
            <ac:spMk id="4" creationId="{F0D400F1-F069-47A4-B18B-178CB3210BD9}"/>
          </ac:spMkLst>
        </pc:spChg>
        <pc:spChg chg="mod">
          <ac:chgData name="Gor Nishanov" userId="7440a12054600928" providerId="LiveId" clId="{87196838-7A5E-4FBD-A819-3D6517AE5344}" dt="2018-09-26T03:18:38.879" v="5811" actId="20577"/>
          <ac:spMkLst>
            <pc:docMk/>
            <pc:sldMk cId="3239056216" sldId="1869"/>
            <ac:spMk id="5" creationId="{4733AD1F-48DC-481B-BAE2-2B0E6DAEF55A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3239056216" sldId="1869"/>
            <ac:spMk id="8" creationId="{8F5A6DE9-4F3D-4A7F-B192-485DD88C1E6A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3239056216" sldId="1869"/>
            <ac:spMk id="9" creationId="{BC24786F-3388-4F22-8F1E-EE37B0B77EB2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3239056216" sldId="1869"/>
            <ac:spMk id="10" creationId="{60C5BCEB-1A6D-418E-9EBD-822AEFBA5E3A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3239056216" sldId="1869"/>
            <ac:spMk id="11" creationId="{0AF427BE-F93A-4FD3-BB20-F6C257190D0D}"/>
          </ac:spMkLst>
        </pc:spChg>
      </pc:sldChg>
      <pc:sldChg chg="addSp delSp modSp add modTransition">
        <pc:chgData name="Gor Nishanov" userId="7440a12054600928" providerId="LiveId" clId="{87196838-7A5E-4FBD-A819-3D6517AE5344}" dt="2018-09-26T20:47:52.904" v="7279"/>
        <pc:sldMkLst>
          <pc:docMk/>
          <pc:sldMk cId="1502651667" sldId="1870"/>
        </pc:sldMkLst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1502651667" sldId="1870"/>
            <ac:spMk id="4" creationId="{668D8A24-4E07-446F-9674-5D4A7E1B1175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1502651667" sldId="1870"/>
            <ac:spMk id="8" creationId="{CF56BA5E-407F-4B0E-8932-AEBA5D52D4CF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1502651667" sldId="1870"/>
            <ac:spMk id="9" creationId="{16A9FCF6-A274-489D-AC56-8C235FFF87C1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1502651667" sldId="1870"/>
            <ac:spMk id="10" creationId="{A5AB7514-A9E2-4515-9E5D-7799A80E4AE5}"/>
          </ac:spMkLst>
        </pc:spChg>
        <pc:spChg chg="add del mod">
          <ac:chgData name="Gor Nishanov" userId="7440a12054600928" providerId="LiveId" clId="{87196838-7A5E-4FBD-A819-3D6517AE5344}" dt="2018-09-26T20:47:51.700" v="7278"/>
          <ac:spMkLst>
            <pc:docMk/>
            <pc:sldMk cId="1502651667" sldId="1870"/>
            <ac:spMk id="11" creationId="{B92EFF92-EB64-4949-BF77-6F62CAA85244}"/>
          </ac:spMkLst>
        </pc:spChg>
      </pc:sldChg>
      <pc:sldChg chg="add ord">
        <pc:chgData name="Gor Nishanov" userId="7440a12054600928" providerId="LiveId" clId="{87196838-7A5E-4FBD-A819-3D6517AE5344}" dt="2018-09-26T03:27:55.407" v="5814"/>
        <pc:sldMkLst>
          <pc:docMk/>
          <pc:sldMk cId="2945805681" sldId="1871"/>
        </pc:sldMkLst>
      </pc:sldChg>
      <pc:sldChg chg="addSp delSp modSp add modAnim">
        <pc:chgData name="Gor Nishanov" userId="7440a12054600928" providerId="LiveId" clId="{87196838-7A5E-4FBD-A819-3D6517AE5344}" dt="2018-09-26T03:35:34.932" v="5945"/>
        <pc:sldMkLst>
          <pc:docMk/>
          <pc:sldMk cId="1776810819" sldId="1872"/>
        </pc:sldMkLst>
        <pc:spChg chg="mod">
          <ac:chgData name="Gor Nishanov" userId="7440a12054600928" providerId="LiveId" clId="{87196838-7A5E-4FBD-A819-3D6517AE5344}" dt="2018-09-26T03:32:43.629" v="5919" actId="1076"/>
          <ac:spMkLst>
            <pc:docMk/>
            <pc:sldMk cId="1776810819" sldId="1872"/>
            <ac:spMk id="2" creationId="{4EE5A277-A6CA-47AD-95EF-DEC0A636035F}"/>
          </ac:spMkLst>
        </pc:spChg>
        <pc:spChg chg="del">
          <ac:chgData name="Gor Nishanov" userId="7440a12054600928" providerId="LiveId" clId="{87196838-7A5E-4FBD-A819-3D6517AE5344}" dt="2018-09-26T03:30:11.209" v="5816" actId="478"/>
          <ac:spMkLst>
            <pc:docMk/>
            <pc:sldMk cId="1776810819" sldId="1872"/>
            <ac:spMk id="3" creationId="{FE1CF942-3814-4B61-9F54-571C775EF6B7}"/>
          </ac:spMkLst>
        </pc:spChg>
        <pc:spChg chg="add mod">
          <ac:chgData name="Gor Nishanov" userId="7440a12054600928" providerId="LiveId" clId="{87196838-7A5E-4FBD-A819-3D6517AE5344}" dt="2018-09-26T03:35:03.965" v="5941" actId="20577"/>
          <ac:spMkLst>
            <pc:docMk/>
            <pc:sldMk cId="1776810819" sldId="1872"/>
            <ac:spMk id="7" creationId="{8EC61FD9-78B8-4F37-B37B-7C48C6587D4B}"/>
          </ac:spMkLst>
        </pc:spChg>
      </pc:sldChg>
      <pc:sldChg chg="addSp delSp modSp add modAnim">
        <pc:chgData name="Gor Nishanov" userId="7440a12054600928" providerId="LiveId" clId="{87196838-7A5E-4FBD-A819-3D6517AE5344}" dt="2018-09-26T16:25:28.425" v="7088"/>
        <pc:sldMkLst>
          <pc:docMk/>
          <pc:sldMk cId="1116870529" sldId="1873"/>
        </pc:sldMkLst>
        <pc:spChg chg="mod">
          <ac:chgData name="Gor Nishanov" userId="7440a12054600928" providerId="LiveId" clId="{87196838-7A5E-4FBD-A819-3D6517AE5344}" dt="2018-09-26T03:38:47.465" v="5957" actId="1076"/>
          <ac:spMkLst>
            <pc:docMk/>
            <pc:sldMk cId="1116870529" sldId="1873"/>
            <ac:spMk id="2" creationId="{4B14C6FE-7240-42CE-992E-18876EC50DB9}"/>
          </ac:spMkLst>
        </pc:spChg>
        <pc:spChg chg="del">
          <ac:chgData name="Gor Nishanov" userId="7440a12054600928" providerId="LiveId" clId="{87196838-7A5E-4FBD-A819-3D6517AE5344}" dt="2018-09-26T03:38:49.262" v="5958" actId="478"/>
          <ac:spMkLst>
            <pc:docMk/>
            <pc:sldMk cId="1116870529" sldId="1873"/>
            <ac:spMk id="3" creationId="{CB062E19-6853-4A20-8C74-F02C9A12E552}"/>
          </ac:spMkLst>
        </pc:spChg>
        <pc:spChg chg="add del mod">
          <ac:chgData name="Gor Nishanov" userId="7440a12054600928" providerId="LiveId" clId="{87196838-7A5E-4FBD-A819-3D6517AE5344}" dt="2018-09-26T03:43:33.563" v="6023" actId="478"/>
          <ac:spMkLst>
            <pc:docMk/>
            <pc:sldMk cId="1116870529" sldId="1873"/>
            <ac:spMk id="7" creationId="{424114C2-0294-4B53-954A-83EB5801B940}"/>
          </ac:spMkLst>
        </pc:spChg>
        <pc:spChg chg="add mod">
          <ac:chgData name="Gor Nishanov" userId="7440a12054600928" providerId="LiveId" clId="{87196838-7A5E-4FBD-A819-3D6517AE5344}" dt="2018-09-26T16:24:25.025" v="7077" actId="20577"/>
          <ac:spMkLst>
            <pc:docMk/>
            <pc:sldMk cId="1116870529" sldId="1873"/>
            <ac:spMk id="8" creationId="{B6AE08A8-C745-43A3-BBB5-E26B51AC7BD4}"/>
          </ac:spMkLst>
        </pc:spChg>
      </pc:sldChg>
      <pc:sldChg chg="addSp delSp modSp add modAnim">
        <pc:chgData name="Gor Nishanov" userId="7440a12054600928" providerId="LiveId" clId="{87196838-7A5E-4FBD-A819-3D6517AE5344}" dt="2018-09-26T16:26:45.352" v="7091"/>
        <pc:sldMkLst>
          <pc:docMk/>
          <pc:sldMk cId="4030204747" sldId="1874"/>
        </pc:sldMkLst>
        <pc:spChg chg="mod">
          <ac:chgData name="Gor Nishanov" userId="7440a12054600928" providerId="LiveId" clId="{87196838-7A5E-4FBD-A819-3D6517AE5344}" dt="2018-09-26T03:52:26.374" v="6202" actId="1076"/>
          <ac:spMkLst>
            <pc:docMk/>
            <pc:sldMk cId="4030204747" sldId="1874"/>
            <ac:spMk id="2" creationId="{B53E41DF-83C9-4446-B77D-BE0D65937E53}"/>
          </ac:spMkLst>
        </pc:spChg>
        <pc:spChg chg="del">
          <ac:chgData name="Gor Nishanov" userId="7440a12054600928" providerId="LiveId" clId="{87196838-7A5E-4FBD-A819-3D6517AE5344}" dt="2018-09-26T03:52:28.285" v="6203" actId="478"/>
          <ac:spMkLst>
            <pc:docMk/>
            <pc:sldMk cId="4030204747" sldId="1874"/>
            <ac:spMk id="3" creationId="{FF92FBE9-41B6-4BF6-96BB-3236CF9F4CE4}"/>
          </ac:spMkLst>
        </pc:spChg>
        <pc:spChg chg="add mod">
          <ac:chgData name="Gor Nishanov" userId="7440a12054600928" providerId="LiveId" clId="{87196838-7A5E-4FBD-A819-3D6517AE5344}" dt="2018-09-26T03:58:31.671" v="6418" actId="1076"/>
          <ac:spMkLst>
            <pc:docMk/>
            <pc:sldMk cId="4030204747" sldId="1874"/>
            <ac:spMk id="7" creationId="{91421EDC-890F-4308-A4A2-EB5651869FC1}"/>
          </ac:spMkLst>
        </pc:spChg>
      </pc:sldChg>
      <pc:sldChg chg="addSp modSp add mod setBg">
        <pc:chgData name="Gor Nishanov" userId="7440a12054600928" providerId="LiveId" clId="{87196838-7A5E-4FBD-A819-3D6517AE5344}" dt="2018-09-26T21:16:12.329" v="7368" actId="20577"/>
        <pc:sldMkLst>
          <pc:docMk/>
          <pc:sldMk cId="357728676" sldId="1875"/>
        </pc:sldMkLst>
        <pc:spChg chg="mod">
          <ac:chgData name="Gor Nishanov" userId="7440a12054600928" providerId="LiveId" clId="{87196838-7A5E-4FBD-A819-3D6517AE5344}" dt="2018-09-26T21:16:12.329" v="7368" actId="20577"/>
          <ac:spMkLst>
            <pc:docMk/>
            <pc:sldMk cId="357728676" sldId="1875"/>
            <ac:spMk id="2" creationId="{76B96519-344C-4822-9757-45323ABDFF84}"/>
          </ac:spMkLst>
        </pc:spChg>
        <pc:spChg chg="mod ord">
          <ac:chgData name="Gor Nishanov" userId="7440a12054600928" providerId="LiveId" clId="{87196838-7A5E-4FBD-A819-3D6517AE5344}" dt="2018-09-26T21:14:42.722" v="7362" actId="26606"/>
          <ac:spMkLst>
            <pc:docMk/>
            <pc:sldMk cId="357728676" sldId="1875"/>
            <ac:spMk id="3" creationId="{0D09348B-5BAE-4254-8929-AF5A3BB1ECBF}"/>
          </ac:spMkLst>
        </pc:spChg>
        <pc:spChg chg="mod">
          <ac:chgData name="Gor Nishanov" userId="7440a12054600928" providerId="LiveId" clId="{87196838-7A5E-4FBD-A819-3D6517AE5344}" dt="2018-09-26T21:14:42.722" v="7362" actId="26606"/>
          <ac:spMkLst>
            <pc:docMk/>
            <pc:sldMk cId="357728676" sldId="1875"/>
            <ac:spMk id="4" creationId="{3767C926-06DA-40FC-BFFB-2988DBE35D60}"/>
          </ac:spMkLst>
        </pc:spChg>
        <pc:spChg chg="mod">
          <ac:chgData name="Gor Nishanov" userId="7440a12054600928" providerId="LiveId" clId="{87196838-7A5E-4FBD-A819-3D6517AE5344}" dt="2018-09-26T21:14:42.722" v="7362" actId="26606"/>
          <ac:spMkLst>
            <pc:docMk/>
            <pc:sldMk cId="357728676" sldId="1875"/>
            <ac:spMk id="5" creationId="{89D6B7FF-DF1C-4969-A4B4-07ED4CD31BE0}"/>
          </ac:spMkLst>
        </pc:spChg>
        <pc:spChg chg="mod">
          <ac:chgData name="Gor Nishanov" userId="7440a12054600928" providerId="LiveId" clId="{87196838-7A5E-4FBD-A819-3D6517AE5344}" dt="2018-09-26T21:14:42.722" v="7362" actId="26606"/>
          <ac:spMkLst>
            <pc:docMk/>
            <pc:sldMk cId="357728676" sldId="1875"/>
            <ac:spMk id="6" creationId="{171AB6B8-FF01-4B36-BC84-64A04CAE712A}"/>
          </ac:spMkLst>
        </pc:spChg>
        <pc:spChg chg="add">
          <ac:chgData name="Gor Nishanov" userId="7440a12054600928" providerId="LiveId" clId="{87196838-7A5E-4FBD-A819-3D6517AE5344}" dt="2018-09-26T21:14:42.722" v="7362" actId="26606"/>
          <ac:spMkLst>
            <pc:docMk/>
            <pc:sldMk cId="357728676" sldId="1875"/>
            <ac:spMk id="11" creationId="{3B854194-185D-494D-905C-7C7CB2E30F6E}"/>
          </ac:spMkLst>
        </pc:spChg>
        <pc:spChg chg="add">
          <ac:chgData name="Gor Nishanov" userId="7440a12054600928" providerId="LiveId" clId="{87196838-7A5E-4FBD-A819-3D6517AE5344}" dt="2018-09-26T21:14:42.722" v="7362" actId="26606"/>
          <ac:spMkLst>
            <pc:docMk/>
            <pc:sldMk cId="357728676" sldId="1875"/>
            <ac:spMk id="13" creationId="{B4F5FA0D-0104-4987-8241-EFF7C85B88DE}"/>
          </ac:spMkLst>
        </pc:spChg>
        <pc:picChg chg="add">
          <ac:chgData name="Gor Nishanov" userId="7440a12054600928" providerId="LiveId" clId="{87196838-7A5E-4FBD-A819-3D6517AE5344}" dt="2018-09-26T21:14:42.722" v="7362" actId="26606"/>
          <ac:picMkLst>
            <pc:docMk/>
            <pc:sldMk cId="357728676" sldId="1875"/>
            <ac:picMk id="15" creationId="{2897127E-6CEF-446C-BE87-93B7C46E49D1}"/>
          </ac:picMkLst>
        </pc:picChg>
      </pc:sldChg>
      <pc:sldChg chg="addSp delSp modSp add mod ord setBg">
        <pc:chgData name="Gor Nishanov" userId="7440a12054600928" providerId="LiveId" clId="{87196838-7A5E-4FBD-A819-3D6517AE5344}" dt="2018-09-26T22:50:56.079" v="7370"/>
        <pc:sldMkLst>
          <pc:docMk/>
          <pc:sldMk cId="4232838205" sldId="1876"/>
        </pc:sldMkLst>
        <pc:spChg chg="del">
          <ac:chgData name="Gor Nishanov" userId="7440a12054600928" providerId="LiveId" clId="{87196838-7A5E-4FBD-A819-3D6517AE5344}" dt="2018-09-26T04:05:05.220" v="6905"/>
          <ac:spMkLst>
            <pc:docMk/>
            <pc:sldMk cId="4232838205" sldId="1876"/>
            <ac:spMk id="2" creationId="{85A5588F-6ED3-4D51-902B-24F535CD435D}"/>
          </ac:spMkLst>
        </pc:spChg>
        <pc:spChg chg="del">
          <ac:chgData name="Gor Nishanov" userId="7440a12054600928" providerId="LiveId" clId="{87196838-7A5E-4FBD-A819-3D6517AE5344}" dt="2018-09-26T04:05:05.220" v="6905"/>
          <ac:spMkLst>
            <pc:docMk/>
            <pc:sldMk cId="4232838205" sldId="1876"/>
            <ac:spMk id="3" creationId="{A34C3098-0060-419E-A728-CC5633A64E08}"/>
          </ac:spMkLst>
        </pc:spChg>
        <pc:spChg chg="del">
          <ac:chgData name="Gor Nishanov" userId="7440a12054600928" providerId="LiveId" clId="{87196838-7A5E-4FBD-A819-3D6517AE5344}" dt="2018-09-26T04:05:05.220" v="6905"/>
          <ac:spMkLst>
            <pc:docMk/>
            <pc:sldMk cId="4232838205" sldId="1876"/>
            <ac:spMk id="4" creationId="{36ACF708-F3E8-44E0-B63D-3E2ABD61A8AE}"/>
          </ac:spMkLst>
        </pc:spChg>
        <pc:spChg chg="mod ord">
          <ac:chgData name="Gor Nishanov" userId="7440a12054600928" providerId="LiveId" clId="{87196838-7A5E-4FBD-A819-3D6517AE5344}" dt="2018-09-26T04:05:14.502" v="6916" actId="26606"/>
          <ac:spMkLst>
            <pc:docMk/>
            <pc:sldMk cId="4232838205" sldId="1876"/>
            <ac:spMk id="5" creationId="{45197197-E704-44FB-8FBF-7FDD5D3337B1}"/>
          </ac:spMkLst>
        </pc:spChg>
        <pc:spChg chg="mod">
          <ac:chgData name="Gor Nishanov" userId="7440a12054600928" providerId="LiveId" clId="{87196838-7A5E-4FBD-A819-3D6517AE5344}" dt="2018-09-26T04:05:14.502" v="6916" actId="26606"/>
          <ac:spMkLst>
            <pc:docMk/>
            <pc:sldMk cId="4232838205" sldId="1876"/>
            <ac:spMk id="6" creationId="{B94B73DF-FD0B-4E01-9897-F99AF16FF741}"/>
          </ac:spMkLst>
        </pc:spChg>
        <pc:spChg chg="mod">
          <ac:chgData name="Gor Nishanov" userId="7440a12054600928" providerId="LiveId" clId="{87196838-7A5E-4FBD-A819-3D6517AE5344}" dt="2018-09-26T04:05:14.502" v="6916" actId="26606"/>
          <ac:spMkLst>
            <pc:docMk/>
            <pc:sldMk cId="4232838205" sldId="1876"/>
            <ac:spMk id="7" creationId="{B10B5A29-EAA2-42BF-9494-E6D9375428BC}"/>
          </ac:spMkLst>
        </pc:spChg>
        <pc:spChg chg="add mod">
          <ac:chgData name="Gor Nishanov" userId="7440a12054600928" providerId="LiveId" clId="{87196838-7A5E-4FBD-A819-3D6517AE5344}" dt="2018-09-26T04:05:14.502" v="6916" actId="26606"/>
          <ac:spMkLst>
            <pc:docMk/>
            <pc:sldMk cId="4232838205" sldId="1876"/>
            <ac:spMk id="8" creationId="{FE01EDFB-7550-4C14-A639-00EBE49495CB}"/>
          </ac:spMkLst>
        </pc:spChg>
        <pc:spChg chg="add mod">
          <ac:chgData name="Gor Nishanov" userId="7440a12054600928" providerId="LiveId" clId="{87196838-7A5E-4FBD-A819-3D6517AE5344}" dt="2018-09-26T04:05:14.502" v="6916" actId="26606"/>
          <ac:spMkLst>
            <pc:docMk/>
            <pc:sldMk cId="4232838205" sldId="1876"/>
            <ac:spMk id="9" creationId="{FB3047AE-A5C6-4E80-9AC5-0F11A1ED3199}"/>
          </ac:spMkLst>
        </pc:spChg>
        <pc:spChg chg="add">
          <ac:chgData name="Gor Nishanov" userId="7440a12054600928" providerId="LiveId" clId="{87196838-7A5E-4FBD-A819-3D6517AE5344}" dt="2018-09-26T04:05:14.502" v="6916" actId="26606"/>
          <ac:spMkLst>
            <pc:docMk/>
            <pc:sldMk cId="4232838205" sldId="1876"/>
            <ac:spMk id="14" creationId="{86197D16-FE75-4A0E-A0C9-28C0F04A43DF}"/>
          </ac:spMkLst>
        </pc:spChg>
        <pc:picChg chg="add">
          <ac:chgData name="Gor Nishanov" userId="7440a12054600928" providerId="LiveId" clId="{87196838-7A5E-4FBD-A819-3D6517AE5344}" dt="2018-09-26T04:05:14.502" v="6916" actId="26606"/>
          <ac:picMkLst>
            <pc:docMk/>
            <pc:sldMk cId="4232838205" sldId="1876"/>
            <ac:picMk id="16" creationId="{FA8FCEC6-4B30-4FF2-8B32-504BEAEA3A16}"/>
          </ac:picMkLst>
        </pc:picChg>
      </pc:sldChg>
      <pc:sldChg chg="addSp modSp add modAnim">
        <pc:chgData name="Gor Nishanov" userId="7440a12054600928" providerId="LiveId" clId="{87196838-7A5E-4FBD-A819-3D6517AE5344}" dt="2018-09-26T04:17:26.094" v="7036"/>
        <pc:sldMkLst>
          <pc:docMk/>
          <pc:sldMk cId="4149793630" sldId="1877"/>
        </pc:sldMkLst>
        <pc:spChg chg="mod">
          <ac:chgData name="Gor Nishanov" userId="7440a12054600928" providerId="LiveId" clId="{87196838-7A5E-4FBD-A819-3D6517AE5344}" dt="2018-09-26T04:09:55.520" v="6953" actId="20577"/>
          <ac:spMkLst>
            <pc:docMk/>
            <pc:sldMk cId="4149793630" sldId="1877"/>
            <ac:spMk id="2" creationId="{D6250E0B-5947-4C82-AAC8-2A27BF02731C}"/>
          </ac:spMkLst>
        </pc:spChg>
        <pc:spChg chg="mod">
          <ac:chgData name="Gor Nishanov" userId="7440a12054600928" providerId="LiveId" clId="{87196838-7A5E-4FBD-A819-3D6517AE5344}" dt="2018-09-26T04:14:17.616" v="7004" actId="1076"/>
          <ac:spMkLst>
            <pc:docMk/>
            <pc:sldMk cId="4149793630" sldId="1877"/>
            <ac:spMk id="4" creationId="{2348D38C-7F19-40C7-B109-A14A26383162}"/>
          </ac:spMkLst>
        </pc:spChg>
        <pc:spChg chg="add mod">
          <ac:chgData name="Gor Nishanov" userId="7440a12054600928" providerId="LiveId" clId="{87196838-7A5E-4FBD-A819-3D6517AE5344}" dt="2018-09-26T04:16:47.493" v="7035" actId="14100"/>
          <ac:spMkLst>
            <pc:docMk/>
            <pc:sldMk cId="4149793630" sldId="1877"/>
            <ac:spMk id="5" creationId="{84DD5239-A5DE-4FAF-8D19-39B9E02F1737}"/>
          </ac:spMkLst>
        </pc:spChg>
      </pc:sldChg>
      <pc:sldChg chg="addSp delSp modSp add ord modAnim">
        <pc:chgData name="Gor Nishanov" userId="7440a12054600928" providerId="LiveId" clId="{87196838-7A5E-4FBD-A819-3D6517AE5344}" dt="2018-09-26T16:32:20.885" v="7200"/>
        <pc:sldMkLst>
          <pc:docMk/>
          <pc:sldMk cId="2127863477" sldId="1878"/>
        </pc:sldMkLst>
        <pc:spChg chg="mod">
          <ac:chgData name="Gor Nishanov" userId="7440a12054600928" providerId="LiveId" clId="{87196838-7A5E-4FBD-A819-3D6517AE5344}" dt="2018-09-26T16:29:44.888" v="7137" actId="1076"/>
          <ac:spMkLst>
            <pc:docMk/>
            <pc:sldMk cId="2127863477" sldId="1878"/>
            <ac:spMk id="2" creationId="{3D45C5C5-61E1-4E7A-B50D-8BBA217DAD85}"/>
          </ac:spMkLst>
        </pc:spChg>
        <pc:spChg chg="del">
          <ac:chgData name="Gor Nishanov" userId="7440a12054600928" providerId="LiveId" clId="{87196838-7A5E-4FBD-A819-3D6517AE5344}" dt="2018-09-26T16:30:01.883" v="7138" actId="478"/>
          <ac:spMkLst>
            <pc:docMk/>
            <pc:sldMk cId="2127863477" sldId="1878"/>
            <ac:spMk id="3" creationId="{1FDF8BFD-5F95-49B1-9D84-736B3DA6110B}"/>
          </ac:spMkLst>
        </pc:spChg>
        <pc:spChg chg="add mod">
          <ac:chgData name="Gor Nishanov" userId="7440a12054600928" providerId="LiveId" clId="{87196838-7A5E-4FBD-A819-3D6517AE5344}" dt="2018-09-26T16:32:08.899" v="7199" actId="5793"/>
          <ac:spMkLst>
            <pc:docMk/>
            <pc:sldMk cId="2127863477" sldId="1878"/>
            <ac:spMk id="7" creationId="{D545A34B-7A68-4254-8E98-F920E66C51B2}"/>
          </ac:spMkLst>
        </pc:spChg>
      </pc:sldChg>
      <pc:sldChg chg="add">
        <pc:chgData name="Gor Nishanov" userId="7440a12054600928" providerId="LiveId" clId="{87196838-7A5E-4FBD-A819-3D6517AE5344}" dt="2018-09-26T19:27:42.501" v="7253"/>
        <pc:sldMkLst>
          <pc:docMk/>
          <pc:sldMk cId="2418058968" sldId="1879"/>
        </pc:sldMkLst>
      </pc:sldChg>
      <pc:sldChg chg="add modAnim">
        <pc:chgData name="Gor Nishanov" userId="7440a12054600928" providerId="LiveId" clId="{87196838-7A5E-4FBD-A819-3D6517AE5344}" dt="2018-09-26T20:49:31.844" v="7283"/>
        <pc:sldMkLst>
          <pc:docMk/>
          <pc:sldMk cId="1020276909" sldId="1880"/>
        </pc:sldMkLst>
      </pc:sldChg>
      <pc:sldChg chg="addSp delSp modSp add mod setBg">
        <pc:chgData name="Gor Nishanov" userId="7440a12054600928" providerId="LiveId" clId="{87196838-7A5E-4FBD-A819-3D6517AE5344}" dt="2018-09-26T21:14:19.311" v="7347" actId="26606"/>
        <pc:sldMkLst>
          <pc:docMk/>
          <pc:sldMk cId="2625633237" sldId="1881"/>
        </pc:sldMkLst>
        <pc:spChg chg="del">
          <ac:chgData name="Gor Nishanov" userId="7440a12054600928" providerId="LiveId" clId="{87196838-7A5E-4FBD-A819-3D6517AE5344}" dt="2018-09-26T21:14:06.378" v="7303"/>
          <ac:spMkLst>
            <pc:docMk/>
            <pc:sldMk cId="2625633237" sldId="1881"/>
            <ac:spMk id="2" creationId="{AA663847-2DBE-455C-B83C-F97B4F39401A}"/>
          </ac:spMkLst>
        </pc:spChg>
        <pc:spChg chg="del">
          <ac:chgData name="Gor Nishanov" userId="7440a12054600928" providerId="LiveId" clId="{87196838-7A5E-4FBD-A819-3D6517AE5344}" dt="2018-09-26T21:14:06.378" v="7303"/>
          <ac:spMkLst>
            <pc:docMk/>
            <pc:sldMk cId="2625633237" sldId="1881"/>
            <ac:spMk id="3" creationId="{47A3E48C-693A-4537-A364-DDA39972E2CF}"/>
          </ac:spMkLst>
        </pc:spChg>
        <pc:spChg chg="mod ord">
          <ac:chgData name="Gor Nishanov" userId="7440a12054600928" providerId="LiveId" clId="{87196838-7A5E-4FBD-A819-3D6517AE5344}" dt="2018-09-26T21:14:19.311" v="7347" actId="26606"/>
          <ac:spMkLst>
            <pc:docMk/>
            <pc:sldMk cId="2625633237" sldId="1881"/>
            <ac:spMk id="4" creationId="{E80CF752-0F97-49CD-BBAC-68C51EF29CAF}"/>
          </ac:spMkLst>
        </pc:spChg>
        <pc:spChg chg="mod">
          <ac:chgData name="Gor Nishanov" userId="7440a12054600928" providerId="LiveId" clId="{87196838-7A5E-4FBD-A819-3D6517AE5344}" dt="2018-09-26T21:14:19.311" v="7347" actId="26606"/>
          <ac:spMkLst>
            <pc:docMk/>
            <pc:sldMk cId="2625633237" sldId="1881"/>
            <ac:spMk id="5" creationId="{73719E42-F449-4EE8-A3A1-E3107E1F5F0B}"/>
          </ac:spMkLst>
        </pc:spChg>
        <pc:spChg chg="mod">
          <ac:chgData name="Gor Nishanov" userId="7440a12054600928" providerId="LiveId" clId="{87196838-7A5E-4FBD-A819-3D6517AE5344}" dt="2018-09-26T21:14:19.311" v="7347" actId="26606"/>
          <ac:spMkLst>
            <pc:docMk/>
            <pc:sldMk cId="2625633237" sldId="1881"/>
            <ac:spMk id="6" creationId="{38E403E2-704B-4538-A630-E1DA2D54D8BD}"/>
          </ac:spMkLst>
        </pc:spChg>
        <pc:spChg chg="add mod">
          <ac:chgData name="Gor Nishanov" userId="7440a12054600928" providerId="LiveId" clId="{87196838-7A5E-4FBD-A819-3D6517AE5344}" dt="2018-09-26T21:14:19.311" v="7347" actId="26606"/>
          <ac:spMkLst>
            <pc:docMk/>
            <pc:sldMk cId="2625633237" sldId="1881"/>
            <ac:spMk id="7" creationId="{B85B0676-C12C-4733-88BB-33705A69DDBC}"/>
          </ac:spMkLst>
        </pc:spChg>
        <pc:spChg chg="add mod">
          <ac:chgData name="Gor Nishanov" userId="7440a12054600928" providerId="LiveId" clId="{87196838-7A5E-4FBD-A819-3D6517AE5344}" dt="2018-09-26T21:14:19.311" v="7347" actId="26606"/>
          <ac:spMkLst>
            <pc:docMk/>
            <pc:sldMk cId="2625633237" sldId="1881"/>
            <ac:spMk id="8" creationId="{359ADC3D-BE18-400C-BA12-89178BE73CEE}"/>
          </ac:spMkLst>
        </pc:spChg>
        <pc:spChg chg="add">
          <ac:chgData name="Gor Nishanov" userId="7440a12054600928" providerId="LiveId" clId="{87196838-7A5E-4FBD-A819-3D6517AE5344}" dt="2018-09-26T21:14:19.311" v="7347" actId="26606"/>
          <ac:spMkLst>
            <pc:docMk/>
            <pc:sldMk cId="2625633237" sldId="1881"/>
            <ac:spMk id="13" creationId="{86197D16-FE75-4A0E-A0C9-28C0F04A43DF}"/>
          </ac:spMkLst>
        </pc:spChg>
        <pc:picChg chg="add">
          <ac:chgData name="Gor Nishanov" userId="7440a12054600928" providerId="LiveId" clId="{87196838-7A5E-4FBD-A819-3D6517AE5344}" dt="2018-09-26T21:14:19.311" v="7347" actId="26606"/>
          <ac:picMkLst>
            <pc:docMk/>
            <pc:sldMk cId="2625633237" sldId="1881"/>
            <ac:picMk id="15" creationId="{FA8FCEC6-4B30-4FF2-8B32-504BEAEA3A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2A28-A0EB-4CD8-BE54-27849314E78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E9E4-123F-43CB-8364-F290C0EB6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win, 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have to complete the survey, provide contact info before Thursday morning and </a:t>
            </a:r>
          </a:p>
          <a:p>
            <a:pPr marL="171450" indent="-171450">
              <a:buFontTx/>
              <a:buChar char="-"/>
            </a:pPr>
            <a:r>
              <a:rPr lang="en-US" dirty="0"/>
              <a:t>be present at Herb’s plenary on Thursday </a:t>
            </a:r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coroutine? Let’s consult with the dry language of the standard.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682F-62D1-44F1-9FD2-A765A2DF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3D94-14BA-492B-8EB1-7141AD82B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5783-DA60-480D-B086-FEE985CB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855C-5706-4674-B78D-2C7D1AA0FA76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1D33-AB91-44BA-9B07-865AB17A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C076-4EDE-4F1B-8AEA-EE931E1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5DDF-B4DE-45C1-B678-9C88CE67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B4EF3-D814-43EB-B12B-930839AB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6193-B1B5-4842-AD90-7BD5E96A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C3B1-7C7D-461C-A049-F3E336CC3710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CF4F-E66F-455F-B412-A3F8D0B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68F2-8456-4EF8-9275-F52CFA37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529D8-483B-4FD6-9097-D2F02EC72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FC8EC-B239-4D61-8541-670A3CE0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50BD-12DD-4024-B128-8444D491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AEA-2B40-4AD6-9B92-317F8D1FE2A4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EDCF-AE8B-4BD1-8621-52F1FC1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A15E-95BC-4261-945C-0B34812C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9FBE-1F8D-4B25-A34D-E74F757A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DC3C-C799-4BFF-842D-81371F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3178-17A3-4902-810C-2C1F47E0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9F5-7BE3-4164-9B10-596DD48C9478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D9E3-D7F3-4E5A-BAE4-8C879CD4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2A63-8EA6-4810-BD0A-75682EF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4DD1-A544-4703-A9CD-4899A791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3FD6C-FC4B-4F83-BC4B-DF876B6F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E435-7F64-4443-8863-A90AAE67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2A93-B439-47B6-ABD6-3B18D3264806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A291-D885-41D9-A3E6-A505FA04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4927-6F6A-4DF1-9FA8-57E9770E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826-2428-4F6D-ABC8-969062EE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91C6-B948-485A-889C-F4C61D9A9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01638-EF81-411C-ABC7-B20397406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D899C-2566-4C5B-A6FE-B99E8446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6EF3-2FEB-478F-A7AD-437BF4DDBBE2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56B1-7D0D-488F-A2BF-39AF1BAE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DB0D8-7309-448D-A7CD-96CCA8D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EE0-E837-4200-B50F-BFA750A4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94B6-D7F5-4F5A-AD6F-34D3245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1E275-3650-4910-BE1D-714E7341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5563D-10A8-458C-B774-5B6BF08D7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59F69-EBBD-471F-8E26-52BB7455D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9E505-14D2-4D1B-BFB6-7461AE9C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148-8096-4A4E-BE0F-F4DAD3481AF0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C8120-CF07-425B-8738-989322C0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E95A5-4C9F-445B-83BD-4329F387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91BC-F1B4-4D2E-BB7D-89B3F6C2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9027-B4DB-4BE0-AF30-27BB7630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AD6B-FEB0-4AB7-B643-FAD61F044404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C6EA0-D2B9-4E1C-AE8C-A6D3B796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4495C-D2F8-4720-90A5-A1B703AA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F1665-3009-43CA-A75B-39F9E628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88B-6F52-441A-B769-0883AB0AFAF2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24A7F-D5AB-40D6-A873-047325BA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354F-EB78-4008-AA2C-C7FF7970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59F-C354-4C74-8833-84A9ED1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30FC-74B5-4A78-B566-1DF63659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D5CC4-2DF6-4F81-822C-96EFCF8F7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8E71-089B-4D89-959F-70E2165F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19C5-E9A9-4832-AB35-B1878F8D108F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DA65-4FA3-4FFC-83EF-FB02FA07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59FF-B235-4DD9-9B9E-CF8CC3B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2CD6-9F75-4BE6-B5F5-D79D2EB8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8B84B-68E9-474B-8328-D0504ED50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9C2E9-5F10-4D2A-87BD-9DC59211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AB1F2-3F15-40F3-91E6-F4A2C197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954F-56E0-41D0-8ADE-0306527A7923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CCBE-1028-4265-A325-02F2653B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A6168-B85D-41AB-9307-3AE1FF58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42F09-35FF-40A0-8A31-6056CE1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3AC23-D500-471A-A353-68422B7E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DD72-7066-4EBF-8254-922739BD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05B9-98E5-4FCA-8C3C-24AC1496C5E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7B68-C091-40C2-8029-ECB13C15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2E6A-2B43-4BBD-BECC-7C38B9F4F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FD9C-281A-4074-92A4-9F043BC3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4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db.org/pvldb/vol11/p1702-jonathan.pdf" TargetMode="External"/><Relationship Id="rId2" Type="http://schemas.openxmlformats.org/officeDocument/2006/relationships/hyperlink" Target="https://infoscience.epfl.ch/record/231318/files/p230-psaropoulo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ppcon2018.sched.com/venue/Breckenridge+Hall+(1st+Floor)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aka.ms/cppc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g/26viuZ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5DDF8-92F5-4D69-9DBA-FE5CD783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Nano-coroutines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2259-7B19-462C-B84A-DAE60BF63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Curing your memory latency blues.</a:t>
            </a:r>
          </a:p>
          <a:p>
            <a:pPr algn="l"/>
            <a:r>
              <a:rPr lang="en-US"/>
              <a:t>Negative overhead abstraction. Again?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8AA0B6-BF48-4B3E-BEB2-5AA64352BFC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74B05-0121-4A5A-AA81-3BCA66C8BC06}"/>
              </a:ext>
            </a:extLst>
          </p:cNvPr>
          <p:cNvSpPr/>
          <p:nvPr/>
        </p:nvSpPr>
        <p:spPr>
          <a:xfrm>
            <a:off x="304800" y="6027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Microsoft Visual C++ Team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Gor Nishanov</a:t>
            </a:r>
          </a:p>
        </p:txBody>
      </p:sp>
    </p:spTree>
    <p:extLst>
      <p:ext uri="{BB962C8B-B14F-4D97-AF65-F5344CB8AC3E}">
        <p14:creationId xmlns:p14="http://schemas.microsoft.com/office/powerpoint/2010/main" val="90828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C96F-F746-4124-9650-AB379971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and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0833-F7BA-456B-9F43-56EAB001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Interleaving with Coroutines: A Practical Approach for Robust Index Joins (2017)</a:t>
            </a:r>
          </a:p>
          <a:p>
            <a:pPr lvl="1"/>
            <a:r>
              <a:rPr lang="en-US" u="sng" dirty="0">
                <a:hlinkClick r:id="rId2"/>
              </a:rPr>
              <a:t>https://infoscience.epfl.ch/record/231318/files/p230-psaropoulos.pdf</a:t>
            </a:r>
            <a:endParaRPr lang="en-US" dirty="0"/>
          </a:p>
          <a:p>
            <a:r>
              <a:rPr lang="en-US" dirty="0"/>
              <a:t>Exploiting Coroutines to Attack the “Killer Nanoseconds” (2018)</a:t>
            </a:r>
          </a:p>
          <a:p>
            <a:pPr lvl="1"/>
            <a:r>
              <a:rPr lang="en-US" u="sng" dirty="0">
                <a:hlinkClick r:id="rId3"/>
              </a:rPr>
              <a:t>http://www.vldb.org/pvldb/vol11/p1702-jonathan.pdf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15509-9543-4E70-B2A0-3E08EC28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F55B3A-8DB8-45A8-93C6-930E5CC2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84F5-2B89-4DFE-A5FD-1AF2333138AC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90033-D64E-44C6-A02A-4BDDDC99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297A-5F25-4F83-9152-771D5679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Skylake </a:t>
            </a:r>
            <a:r>
              <a:rPr lang="pt-BR" dirty="0"/>
              <a:t>Xeon(R) CPU E3-1505M v5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06CA5-ED0E-431D-A742-80683A812663}"/>
              </a:ext>
            </a:extLst>
          </p:cNvPr>
          <p:cNvSpPr/>
          <p:nvPr/>
        </p:nvSpPr>
        <p:spPr>
          <a:xfrm>
            <a:off x="1083735" y="4647134"/>
            <a:ext cx="1524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4A2F2-C892-44F5-889E-9E19DAF3745A}"/>
              </a:ext>
            </a:extLst>
          </p:cNvPr>
          <p:cNvSpPr/>
          <p:nvPr/>
        </p:nvSpPr>
        <p:spPr>
          <a:xfrm>
            <a:off x="4397024" y="4647134"/>
            <a:ext cx="1524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673D5-4ED2-4F3B-89DA-A1C8CF472357}"/>
              </a:ext>
            </a:extLst>
          </p:cNvPr>
          <p:cNvSpPr/>
          <p:nvPr/>
        </p:nvSpPr>
        <p:spPr>
          <a:xfrm>
            <a:off x="1083735" y="1566517"/>
            <a:ext cx="1524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F2ADB-D26C-4EB0-A7D2-12553EA9CE98}"/>
              </a:ext>
            </a:extLst>
          </p:cNvPr>
          <p:cNvSpPr/>
          <p:nvPr/>
        </p:nvSpPr>
        <p:spPr>
          <a:xfrm>
            <a:off x="4397024" y="1566517"/>
            <a:ext cx="1524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FC449-5246-4C48-AF21-651D3EF7DE9F}"/>
              </a:ext>
            </a:extLst>
          </p:cNvPr>
          <p:cNvSpPr/>
          <p:nvPr/>
        </p:nvSpPr>
        <p:spPr>
          <a:xfrm>
            <a:off x="1083735" y="3225621"/>
            <a:ext cx="1524000" cy="4233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 slice (2M)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CC007-F92B-4A94-BE49-0D926EF3AF1C}"/>
              </a:ext>
            </a:extLst>
          </p:cNvPr>
          <p:cNvSpPr/>
          <p:nvPr/>
        </p:nvSpPr>
        <p:spPr>
          <a:xfrm>
            <a:off x="1083735" y="3841750"/>
            <a:ext cx="1524000" cy="4233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 slice (2M)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96C9A-8F66-4E1C-BBCE-9A5D5230105B}"/>
              </a:ext>
            </a:extLst>
          </p:cNvPr>
          <p:cNvSpPr/>
          <p:nvPr/>
        </p:nvSpPr>
        <p:spPr>
          <a:xfrm>
            <a:off x="4397024" y="3225621"/>
            <a:ext cx="1524000" cy="4233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 slice (2M)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07F32-70F9-4950-A04B-0968083FB4F9}"/>
              </a:ext>
            </a:extLst>
          </p:cNvPr>
          <p:cNvSpPr/>
          <p:nvPr/>
        </p:nvSpPr>
        <p:spPr>
          <a:xfrm>
            <a:off x="4397024" y="3858325"/>
            <a:ext cx="1524000" cy="4233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 slice (2M)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30BE6-2A34-4E74-B889-32C005089F30}"/>
              </a:ext>
            </a:extLst>
          </p:cNvPr>
          <p:cNvSpPr/>
          <p:nvPr/>
        </p:nvSpPr>
        <p:spPr>
          <a:xfrm>
            <a:off x="8078425" y="1566515"/>
            <a:ext cx="1524000" cy="44061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9B1F6-25D7-40B6-A09D-DF3F94917C32}"/>
              </a:ext>
            </a:extLst>
          </p:cNvPr>
          <p:cNvSpPr/>
          <p:nvPr/>
        </p:nvSpPr>
        <p:spPr>
          <a:xfrm>
            <a:off x="801513" y="3053644"/>
            <a:ext cx="5401733" cy="1456268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CC4E73-7B92-4FEB-B766-EBE5B7B3C0A5}"/>
              </a:ext>
            </a:extLst>
          </p:cNvPr>
          <p:cNvSpPr/>
          <p:nvPr/>
        </p:nvSpPr>
        <p:spPr>
          <a:xfrm>
            <a:off x="5531555" y="2885639"/>
            <a:ext cx="163691" cy="356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F2A7DE-072E-47F2-A19A-9D87DF8744AE}"/>
              </a:ext>
            </a:extLst>
          </p:cNvPr>
          <p:cNvSpPr/>
          <p:nvPr/>
        </p:nvSpPr>
        <p:spPr>
          <a:xfrm>
            <a:off x="1313744" y="2862099"/>
            <a:ext cx="163691" cy="356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0EC9E-009E-4E6D-9578-E8C36D8736D5}"/>
              </a:ext>
            </a:extLst>
          </p:cNvPr>
          <p:cNvSpPr/>
          <p:nvPr/>
        </p:nvSpPr>
        <p:spPr>
          <a:xfrm>
            <a:off x="1313744" y="4281659"/>
            <a:ext cx="163691" cy="356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C300C0-861F-4A1A-84D5-0884C1DB2DF3}"/>
              </a:ext>
            </a:extLst>
          </p:cNvPr>
          <p:cNvSpPr/>
          <p:nvPr/>
        </p:nvSpPr>
        <p:spPr>
          <a:xfrm>
            <a:off x="5531555" y="4281659"/>
            <a:ext cx="163691" cy="356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77668-FC43-42BC-A536-1ED30BF01C4C}"/>
              </a:ext>
            </a:extLst>
          </p:cNvPr>
          <p:cNvSpPr/>
          <p:nvPr/>
        </p:nvSpPr>
        <p:spPr>
          <a:xfrm rot="16200000">
            <a:off x="4852466" y="3475295"/>
            <a:ext cx="4406179" cy="588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Agent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05CF58-8C8E-4FF8-9704-7AF81EFBC21A}"/>
              </a:ext>
            </a:extLst>
          </p:cNvPr>
          <p:cNvSpPr/>
          <p:nvPr/>
        </p:nvSpPr>
        <p:spPr>
          <a:xfrm>
            <a:off x="6203246" y="3648955"/>
            <a:ext cx="557999" cy="192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2B615016-83A4-4A9F-8DC4-B27AAA8EFB6E}"/>
              </a:ext>
            </a:extLst>
          </p:cNvPr>
          <p:cNvSpPr/>
          <p:nvPr/>
        </p:nvSpPr>
        <p:spPr>
          <a:xfrm>
            <a:off x="7349866" y="3611123"/>
            <a:ext cx="728558" cy="247202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6A135-BF5E-4EBB-A71C-B037D84A666B}"/>
              </a:ext>
            </a:extLst>
          </p:cNvPr>
          <p:cNvSpPr txBox="1"/>
          <p:nvPr/>
        </p:nvSpPr>
        <p:spPr>
          <a:xfrm>
            <a:off x="7405249" y="38417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BA24B2-7904-433F-AAF6-C8F19305F994}"/>
              </a:ext>
            </a:extLst>
          </p:cNvPr>
          <p:cNvGrpSpPr/>
          <p:nvPr/>
        </p:nvGrpSpPr>
        <p:grpSpPr>
          <a:xfrm>
            <a:off x="1170612" y="1999451"/>
            <a:ext cx="491067" cy="789787"/>
            <a:chOff x="1571366" y="1999451"/>
            <a:chExt cx="491067" cy="78978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A8C74B-0BFE-4333-BF87-0F8F10C668A7}"/>
                </a:ext>
              </a:extLst>
            </p:cNvPr>
            <p:cNvSpPr/>
            <p:nvPr/>
          </p:nvSpPr>
          <p:spPr>
            <a:xfrm>
              <a:off x="1571366" y="2437339"/>
              <a:ext cx="491067" cy="3518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8E7DC1-965A-4B14-9BD4-44C7A0897882}"/>
                </a:ext>
              </a:extLst>
            </p:cNvPr>
            <p:cNvSpPr/>
            <p:nvPr/>
          </p:nvSpPr>
          <p:spPr>
            <a:xfrm>
              <a:off x="1571366" y="1999451"/>
              <a:ext cx="82150" cy="3518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92FACB-028A-47AF-9133-6F0971AFDD23}"/>
              </a:ext>
            </a:extLst>
          </p:cNvPr>
          <p:cNvSpPr txBox="1"/>
          <p:nvPr/>
        </p:nvSpPr>
        <p:spPr>
          <a:xfrm>
            <a:off x="9800968" y="1924589"/>
            <a:ext cx="2029596" cy="258532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3.7Ghz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0.27ns cycle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Latency ~</a:t>
            </a:r>
          </a:p>
          <a:p>
            <a:r>
              <a:rPr lang="en-US" dirty="0">
                <a:latin typeface="Consolas" panose="020B0609020204030204" pitchFamily="49" charset="0"/>
              </a:rPr>
              <a:t>L1:  1.0 ns</a:t>
            </a:r>
          </a:p>
          <a:p>
            <a:r>
              <a:rPr lang="en-US" dirty="0">
                <a:latin typeface="Consolas" panose="020B0609020204030204" pitchFamily="49" charset="0"/>
              </a:rPr>
              <a:t>L2:  3.5 ns</a:t>
            </a:r>
          </a:p>
          <a:p>
            <a:r>
              <a:rPr lang="en-US" dirty="0">
                <a:latin typeface="Consolas" panose="020B0609020204030204" pitchFamily="49" charset="0"/>
              </a:rPr>
              <a:t>L3:  12 ns</a:t>
            </a:r>
          </a:p>
          <a:p>
            <a:r>
              <a:rPr lang="en-US" dirty="0">
                <a:latin typeface="Consolas" panose="020B0609020204030204" pitchFamily="49" charset="0"/>
              </a:rPr>
              <a:t>RAM: 60 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3EE355-3FF1-4284-9FEF-AF96AC086AC5}"/>
              </a:ext>
            </a:extLst>
          </p:cNvPr>
          <p:cNvSpPr/>
          <p:nvPr/>
        </p:nvSpPr>
        <p:spPr>
          <a:xfrm>
            <a:off x="4519602" y="2421466"/>
            <a:ext cx="491067" cy="3518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272FC5-2A41-48C5-B7B1-89363A8185C0}"/>
              </a:ext>
            </a:extLst>
          </p:cNvPr>
          <p:cNvSpPr/>
          <p:nvPr/>
        </p:nvSpPr>
        <p:spPr>
          <a:xfrm>
            <a:off x="4519602" y="1983578"/>
            <a:ext cx="82150" cy="3518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273431-2037-47B9-9488-23B7ABAFE918}"/>
              </a:ext>
            </a:extLst>
          </p:cNvPr>
          <p:cNvGrpSpPr/>
          <p:nvPr/>
        </p:nvGrpSpPr>
        <p:grpSpPr>
          <a:xfrm>
            <a:off x="1170612" y="5086608"/>
            <a:ext cx="491067" cy="789787"/>
            <a:chOff x="1571366" y="1999451"/>
            <a:chExt cx="491067" cy="7897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6F5ABF-E2DE-4461-ABD6-4410963B8214}"/>
                </a:ext>
              </a:extLst>
            </p:cNvPr>
            <p:cNvSpPr/>
            <p:nvPr/>
          </p:nvSpPr>
          <p:spPr>
            <a:xfrm>
              <a:off x="1571366" y="2437339"/>
              <a:ext cx="491067" cy="3518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1739FB-E154-4AEE-A785-5A31D9EC5D93}"/>
                </a:ext>
              </a:extLst>
            </p:cNvPr>
            <p:cNvSpPr/>
            <p:nvPr/>
          </p:nvSpPr>
          <p:spPr>
            <a:xfrm>
              <a:off x="1571366" y="1999451"/>
              <a:ext cx="82150" cy="3518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F8A940-3BFB-4CB6-AB26-5301D8EF4D71}"/>
              </a:ext>
            </a:extLst>
          </p:cNvPr>
          <p:cNvGrpSpPr/>
          <p:nvPr/>
        </p:nvGrpSpPr>
        <p:grpSpPr>
          <a:xfrm>
            <a:off x="4507488" y="5076814"/>
            <a:ext cx="491067" cy="789787"/>
            <a:chOff x="1571366" y="1999451"/>
            <a:chExt cx="491067" cy="78978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FB3690-74B9-4305-89C5-0CAEDFA25EC7}"/>
                </a:ext>
              </a:extLst>
            </p:cNvPr>
            <p:cNvSpPr/>
            <p:nvPr/>
          </p:nvSpPr>
          <p:spPr>
            <a:xfrm>
              <a:off x="1571366" y="2437339"/>
              <a:ext cx="491067" cy="3518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91CFF0-82B7-45AF-B434-74CE73251EE2}"/>
                </a:ext>
              </a:extLst>
            </p:cNvPr>
            <p:cNvSpPr/>
            <p:nvPr/>
          </p:nvSpPr>
          <p:spPr>
            <a:xfrm>
              <a:off x="1571366" y="1999451"/>
              <a:ext cx="82150" cy="3518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074CA3-B2E4-4640-883E-DFDB1A24BF74}"/>
              </a:ext>
            </a:extLst>
          </p:cNvPr>
          <p:cNvGrpSpPr/>
          <p:nvPr/>
        </p:nvGrpSpPr>
        <p:grpSpPr>
          <a:xfrm>
            <a:off x="361436" y="1990734"/>
            <a:ext cx="852051" cy="369332"/>
            <a:chOff x="361436" y="1990734"/>
            <a:chExt cx="852051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0806-072C-4A48-89D0-1BB82E7D165E}"/>
                </a:ext>
              </a:extLst>
            </p:cNvPr>
            <p:cNvSpPr txBox="1"/>
            <p:nvPr/>
          </p:nvSpPr>
          <p:spPr>
            <a:xfrm flipH="1">
              <a:off x="361436" y="1990734"/>
              <a:ext cx="40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061EB2-7F65-4C63-B3DC-26AEA25E5688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765062" y="2175400"/>
              <a:ext cx="4484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AF3AEA5-5F60-4626-AE5E-087C8D95175A}"/>
              </a:ext>
            </a:extLst>
          </p:cNvPr>
          <p:cNvSpPr/>
          <p:nvPr/>
        </p:nvSpPr>
        <p:spPr>
          <a:xfrm>
            <a:off x="9800968" y="4714154"/>
            <a:ext cx="2043101" cy="10772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L1d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256K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8192K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31BDE7-43EF-4E73-B3E9-467D28F604C6}"/>
              </a:ext>
            </a:extLst>
          </p:cNvPr>
          <p:cNvGrpSpPr/>
          <p:nvPr/>
        </p:nvGrpSpPr>
        <p:grpSpPr>
          <a:xfrm>
            <a:off x="3697293" y="1966145"/>
            <a:ext cx="852051" cy="369332"/>
            <a:chOff x="361436" y="1990734"/>
            <a:chExt cx="852051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D06FEF-EAA5-4834-A826-D291FD0787B1}"/>
                </a:ext>
              </a:extLst>
            </p:cNvPr>
            <p:cNvSpPr txBox="1"/>
            <p:nvPr/>
          </p:nvSpPr>
          <p:spPr>
            <a:xfrm flipH="1">
              <a:off x="361436" y="1990734"/>
              <a:ext cx="40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9E31B4-452F-403E-9A89-15FC29807175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>
              <a:off x="765062" y="2175400"/>
              <a:ext cx="4484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2FF210-E46E-4DF8-87E7-C020568C5E10}"/>
              </a:ext>
            </a:extLst>
          </p:cNvPr>
          <p:cNvGrpSpPr/>
          <p:nvPr/>
        </p:nvGrpSpPr>
        <p:grpSpPr>
          <a:xfrm>
            <a:off x="3700696" y="5082536"/>
            <a:ext cx="852051" cy="369332"/>
            <a:chOff x="361436" y="1990734"/>
            <a:chExt cx="852051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D909507-9213-4ECB-846C-831E4B9B1221}"/>
                </a:ext>
              </a:extLst>
            </p:cNvPr>
            <p:cNvSpPr txBox="1"/>
            <p:nvPr/>
          </p:nvSpPr>
          <p:spPr>
            <a:xfrm flipH="1">
              <a:off x="361436" y="1990734"/>
              <a:ext cx="40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D5D0C57-61DC-4BF1-8C69-8C72C62CF41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765062" y="2175400"/>
              <a:ext cx="4484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4C6B37-4D6D-4E5F-B95B-9231855925C7}"/>
              </a:ext>
            </a:extLst>
          </p:cNvPr>
          <p:cNvGrpSpPr/>
          <p:nvPr/>
        </p:nvGrpSpPr>
        <p:grpSpPr>
          <a:xfrm>
            <a:off x="359638" y="5077891"/>
            <a:ext cx="852051" cy="369332"/>
            <a:chOff x="361436" y="1990734"/>
            <a:chExt cx="852051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BE8131-0EE6-4546-9C20-9237F5B038F9}"/>
                </a:ext>
              </a:extLst>
            </p:cNvPr>
            <p:cNvSpPr txBox="1"/>
            <p:nvPr/>
          </p:nvSpPr>
          <p:spPr>
            <a:xfrm flipH="1">
              <a:off x="361436" y="1990734"/>
              <a:ext cx="40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4F179F-C304-4ACF-BE77-48F6DBF445A0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>
              <a:off x="765062" y="2175400"/>
              <a:ext cx="4484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4FEC5-90B7-425F-9477-9A9EF2F5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2E7038-B3BE-4EDA-81FD-4C609303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A36D-2406-4D8A-86B0-41C18E43384A}" type="datetime1">
              <a:rPr lang="en-US" smtClean="0"/>
              <a:t>10/11/2018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0F2F45-6BDF-4CA5-A09B-8FCFE4B0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2198077" y="1640120"/>
            <a:ext cx="8141677" cy="480131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35944-C32A-481B-A019-E60FA76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FAECEE-705D-4D58-8E1C-6D7C569A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21F0-3A2F-40A8-80B7-59F4E1C37A5D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8146-3537-4430-AE34-B1395EC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08F-4466-44EA-9A3F-B15D9358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comfortably fits L1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506F4-3277-422E-BD81-52C345261C08}"/>
              </a:ext>
            </a:extLst>
          </p:cNvPr>
          <p:cNvSpPr/>
          <p:nvPr/>
        </p:nvSpPr>
        <p:spPr>
          <a:xfrm>
            <a:off x="767862" y="2472713"/>
            <a:ext cx="2157046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L1: 32K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1A10-CD3D-470D-B194-A9714F18A2D0}"/>
              </a:ext>
            </a:extLst>
          </p:cNvPr>
          <p:cNvSpPr/>
          <p:nvPr/>
        </p:nvSpPr>
        <p:spPr>
          <a:xfrm>
            <a:off x="767862" y="3528647"/>
            <a:ext cx="124850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BD4BD-A941-4628-AA3B-59A3D79AC06A}"/>
              </a:ext>
            </a:extLst>
          </p:cNvPr>
          <p:cNvSpPr/>
          <p:nvPr/>
        </p:nvSpPr>
        <p:spPr>
          <a:xfrm>
            <a:off x="4196862" y="3158513"/>
            <a:ext cx="1119553" cy="42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575D4-B453-4023-BCA5-B42ACA29731F}"/>
              </a:ext>
            </a:extLst>
          </p:cNvPr>
          <p:cNvSpPr/>
          <p:nvPr/>
        </p:nvSpPr>
        <p:spPr>
          <a:xfrm>
            <a:off x="6111957" y="2789181"/>
            <a:ext cx="3153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ns per lookup/log2(array-size)</a:t>
            </a:r>
          </a:p>
          <a:p>
            <a:r>
              <a:rPr lang="en-US" dirty="0"/>
              <a:t>0.1% L1 cache misses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3171F-4D9E-4723-BD0F-D1BFC6034FA6}"/>
              </a:ext>
            </a:extLst>
          </p:cNvPr>
          <p:cNvSpPr txBox="1"/>
          <p:nvPr/>
        </p:nvSpPr>
        <p:spPr>
          <a:xfrm>
            <a:off x="9859583" y="2626092"/>
            <a:ext cx="2029596" cy="258532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3.7Ghz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0.27ns cycle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Latency ~</a:t>
            </a:r>
          </a:p>
          <a:p>
            <a:r>
              <a:rPr lang="en-US" dirty="0">
                <a:latin typeface="Consolas" panose="020B0609020204030204" pitchFamily="49" charset="0"/>
              </a:rPr>
              <a:t>L1:  1.0 ns</a:t>
            </a:r>
          </a:p>
          <a:p>
            <a:r>
              <a:rPr lang="en-US" dirty="0">
                <a:latin typeface="Consolas" panose="020B0609020204030204" pitchFamily="49" charset="0"/>
              </a:rPr>
              <a:t>L2:  3.5 ns</a:t>
            </a:r>
          </a:p>
          <a:p>
            <a:r>
              <a:rPr lang="en-US" dirty="0">
                <a:latin typeface="Consolas" panose="020B0609020204030204" pitchFamily="49" charset="0"/>
              </a:rPr>
              <a:t>L3:  12 ns</a:t>
            </a:r>
          </a:p>
          <a:p>
            <a:r>
              <a:rPr lang="en-US" dirty="0">
                <a:latin typeface="Consolas" panose="020B0609020204030204" pitchFamily="49" charset="0"/>
              </a:rPr>
              <a:t>RAM: 60 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F49F7-D8E0-4E2E-96C9-9C0E16728D54}"/>
              </a:ext>
            </a:extLst>
          </p:cNvPr>
          <p:cNvSpPr/>
          <p:nvPr/>
        </p:nvSpPr>
        <p:spPr>
          <a:xfrm>
            <a:off x="9859583" y="5415657"/>
            <a:ext cx="2043101" cy="10772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L1d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256K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8192K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F64E6-4ACE-4320-B978-5E61EE02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B20E-015C-4D26-AFF6-09831FC1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1AF5-BA43-4DF9-AED8-84B569DFF8A7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7A66-0648-401A-B743-CD9F8135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08F-4466-44EA-9A3F-B15D9358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comfortably fits L2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506F4-3277-422E-BD81-52C345261C08}"/>
              </a:ext>
            </a:extLst>
          </p:cNvPr>
          <p:cNvSpPr/>
          <p:nvPr/>
        </p:nvSpPr>
        <p:spPr>
          <a:xfrm>
            <a:off x="767862" y="2472713"/>
            <a:ext cx="3042138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L2: 256K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1A10-CD3D-470D-B194-A9714F18A2D0}"/>
              </a:ext>
            </a:extLst>
          </p:cNvPr>
          <p:cNvSpPr/>
          <p:nvPr/>
        </p:nvSpPr>
        <p:spPr>
          <a:xfrm>
            <a:off x="767861" y="3528647"/>
            <a:ext cx="270216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BD4BD-A941-4628-AA3B-59A3D79AC06A}"/>
              </a:ext>
            </a:extLst>
          </p:cNvPr>
          <p:cNvSpPr/>
          <p:nvPr/>
        </p:nvSpPr>
        <p:spPr>
          <a:xfrm>
            <a:off x="4196862" y="3158513"/>
            <a:ext cx="1119553" cy="42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575D4-B453-4023-BCA5-B42ACA29731F}"/>
              </a:ext>
            </a:extLst>
          </p:cNvPr>
          <p:cNvSpPr/>
          <p:nvPr/>
        </p:nvSpPr>
        <p:spPr>
          <a:xfrm>
            <a:off x="6111957" y="2789181"/>
            <a:ext cx="3328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4.7 ns per lookup/log2(array-size)</a:t>
            </a:r>
          </a:p>
          <a:p>
            <a:r>
              <a:rPr lang="en-US" b="1" dirty="0">
                <a:solidFill>
                  <a:srgbClr val="FF0000"/>
                </a:solidFill>
              </a:rPr>
              <a:t>47%</a:t>
            </a:r>
            <a:r>
              <a:rPr lang="en-US" dirty="0"/>
              <a:t> L1 cache misses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3171F-4D9E-4723-BD0F-D1BFC6034FA6}"/>
              </a:ext>
            </a:extLst>
          </p:cNvPr>
          <p:cNvSpPr txBox="1"/>
          <p:nvPr/>
        </p:nvSpPr>
        <p:spPr>
          <a:xfrm>
            <a:off x="9859583" y="2626092"/>
            <a:ext cx="2029596" cy="258532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3.7Ghz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0.27ns cycle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Latency ~</a:t>
            </a:r>
          </a:p>
          <a:p>
            <a:r>
              <a:rPr lang="en-US" dirty="0">
                <a:latin typeface="Consolas" panose="020B0609020204030204" pitchFamily="49" charset="0"/>
              </a:rPr>
              <a:t>L1:  1.0 ns</a:t>
            </a:r>
          </a:p>
          <a:p>
            <a:r>
              <a:rPr lang="en-US" dirty="0">
                <a:latin typeface="Consolas" panose="020B0609020204030204" pitchFamily="49" charset="0"/>
              </a:rPr>
              <a:t>L2:  3.5 ns</a:t>
            </a:r>
          </a:p>
          <a:p>
            <a:r>
              <a:rPr lang="en-US" dirty="0">
                <a:latin typeface="Consolas" panose="020B0609020204030204" pitchFamily="49" charset="0"/>
              </a:rPr>
              <a:t>L3:  12 ns</a:t>
            </a:r>
          </a:p>
          <a:p>
            <a:r>
              <a:rPr lang="en-US" dirty="0">
                <a:latin typeface="Consolas" panose="020B0609020204030204" pitchFamily="49" charset="0"/>
              </a:rPr>
              <a:t>RAM: 60 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F49F7-D8E0-4E2E-96C9-9C0E16728D54}"/>
              </a:ext>
            </a:extLst>
          </p:cNvPr>
          <p:cNvSpPr/>
          <p:nvPr/>
        </p:nvSpPr>
        <p:spPr>
          <a:xfrm>
            <a:off x="9859583" y="5415657"/>
            <a:ext cx="2043101" cy="10772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L1d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256K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8192K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C5905-052E-4BCF-BF3F-C9DAF1C5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6C51-26D7-4A21-82E9-C317C226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0432-2412-4217-B152-EAB0A23A3A6D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E83D-70A1-44C0-AFE4-E85A7187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0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08F-4466-44EA-9A3F-B15D9358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comfortably fits L3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506F4-3277-422E-BD81-52C345261C08}"/>
              </a:ext>
            </a:extLst>
          </p:cNvPr>
          <p:cNvSpPr/>
          <p:nvPr/>
        </p:nvSpPr>
        <p:spPr>
          <a:xfrm>
            <a:off x="767862" y="2472713"/>
            <a:ext cx="347003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L3: 8M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1A10-CD3D-470D-B194-A9714F18A2D0}"/>
              </a:ext>
            </a:extLst>
          </p:cNvPr>
          <p:cNvSpPr/>
          <p:nvPr/>
        </p:nvSpPr>
        <p:spPr>
          <a:xfrm>
            <a:off x="767861" y="3528647"/>
            <a:ext cx="317109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BD4BD-A941-4628-AA3B-59A3D79AC06A}"/>
              </a:ext>
            </a:extLst>
          </p:cNvPr>
          <p:cNvSpPr/>
          <p:nvPr/>
        </p:nvSpPr>
        <p:spPr>
          <a:xfrm>
            <a:off x="4519247" y="3170235"/>
            <a:ext cx="1119553" cy="42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575D4-B453-4023-BCA5-B42ACA29731F}"/>
              </a:ext>
            </a:extLst>
          </p:cNvPr>
          <p:cNvSpPr/>
          <p:nvPr/>
        </p:nvSpPr>
        <p:spPr>
          <a:xfrm>
            <a:off x="6111957" y="2789181"/>
            <a:ext cx="3328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8.3 ns per lookup/log2(array-size)</a:t>
            </a:r>
          </a:p>
          <a:p>
            <a:r>
              <a:rPr lang="en-US" b="1" dirty="0">
                <a:solidFill>
                  <a:srgbClr val="FF0000"/>
                </a:solidFill>
              </a:rPr>
              <a:t>274%</a:t>
            </a:r>
            <a:r>
              <a:rPr lang="en-US" dirty="0"/>
              <a:t> L1 cache misses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3171F-4D9E-4723-BD0F-D1BFC6034FA6}"/>
              </a:ext>
            </a:extLst>
          </p:cNvPr>
          <p:cNvSpPr txBox="1"/>
          <p:nvPr/>
        </p:nvSpPr>
        <p:spPr>
          <a:xfrm>
            <a:off x="9859583" y="2626092"/>
            <a:ext cx="2029596" cy="258532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3.7Ghz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0.27ns cycle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Latency ~</a:t>
            </a:r>
          </a:p>
          <a:p>
            <a:r>
              <a:rPr lang="en-US" dirty="0">
                <a:latin typeface="Consolas" panose="020B0609020204030204" pitchFamily="49" charset="0"/>
              </a:rPr>
              <a:t>L1:  1.0 ns</a:t>
            </a:r>
          </a:p>
          <a:p>
            <a:r>
              <a:rPr lang="en-US" dirty="0">
                <a:latin typeface="Consolas" panose="020B0609020204030204" pitchFamily="49" charset="0"/>
              </a:rPr>
              <a:t>L2:  3.5 ns</a:t>
            </a:r>
          </a:p>
          <a:p>
            <a:r>
              <a:rPr lang="en-US" dirty="0">
                <a:latin typeface="Consolas" panose="020B0609020204030204" pitchFamily="49" charset="0"/>
              </a:rPr>
              <a:t>L3:  12 ns</a:t>
            </a:r>
          </a:p>
          <a:p>
            <a:r>
              <a:rPr lang="en-US" dirty="0">
                <a:latin typeface="Consolas" panose="020B0609020204030204" pitchFamily="49" charset="0"/>
              </a:rPr>
              <a:t>RAM: 60 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F49F7-D8E0-4E2E-96C9-9C0E16728D54}"/>
              </a:ext>
            </a:extLst>
          </p:cNvPr>
          <p:cNvSpPr/>
          <p:nvPr/>
        </p:nvSpPr>
        <p:spPr>
          <a:xfrm>
            <a:off x="9859583" y="5415657"/>
            <a:ext cx="2043101" cy="10772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L1d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256K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8192K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0C4A1-6FF7-44FB-9C89-D92D830B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9B827-E723-4BB1-8DEF-3CBF105D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3C3-5839-4E0A-9B4E-884D0F219A1E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40D-F659-4AA5-AE6F-29DB5A28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08F-4466-44EA-9A3F-B15D9358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is way bigger than L3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506F4-3277-422E-BD81-52C345261C08}"/>
              </a:ext>
            </a:extLst>
          </p:cNvPr>
          <p:cNvSpPr/>
          <p:nvPr/>
        </p:nvSpPr>
        <p:spPr>
          <a:xfrm>
            <a:off x="767862" y="2472713"/>
            <a:ext cx="961292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L3: 8M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1A10-CD3D-470D-B194-A9714F18A2D0}"/>
              </a:ext>
            </a:extLst>
          </p:cNvPr>
          <p:cNvSpPr/>
          <p:nvPr/>
        </p:nvSpPr>
        <p:spPr>
          <a:xfrm>
            <a:off x="767861" y="3528647"/>
            <a:ext cx="34641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Array: 256M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BD4BD-A941-4628-AA3B-59A3D79AC06A}"/>
              </a:ext>
            </a:extLst>
          </p:cNvPr>
          <p:cNvSpPr/>
          <p:nvPr/>
        </p:nvSpPr>
        <p:spPr>
          <a:xfrm>
            <a:off x="4674815" y="3130285"/>
            <a:ext cx="1119553" cy="42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575D4-B453-4023-BCA5-B42ACA29731F}"/>
              </a:ext>
            </a:extLst>
          </p:cNvPr>
          <p:cNvSpPr/>
          <p:nvPr/>
        </p:nvSpPr>
        <p:spPr>
          <a:xfrm>
            <a:off x="6111957" y="2789181"/>
            <a:ext cx="3270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26 ns per lookup/log2(array-size)</a:t>
            </a:r>
          </a:p>
          <a:p>
            <a:r>
              <a:rPr lang="en-US" b="1" dirty="0">
                <a:solidFill>
                  <a:srgbClr val="FF0000"/>
                </a:solidFill>
              </a:rPr>
              <a:t>60%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L3</a:t>
            </a:r>
            <a:r>
              <a:rPr lang="en-US" dirty="0"/>
              <a:t> cache misses</a:t>
            </a:r>
          </a:p>
          <a:p>
            <a:endParaRPr lang="en-US" dirty="0"/>
          </a:p>
          <a:p>
            <a:r>
              <a:rPr lang="en-US" dirty="0"/>
              <a:t>0.21 instructions per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3171F-4D9E-4723-BD0F-D1BFC6034FA6}"/>
              </a:ext>
            </a:extLst>
          </p:cNvPr>
          <p:cNvSpPr txBox="1"/>
          <p:nvPr/>
        </p:nvSpPr>
        <p:spPr>
          <a:xfrm>
            <a:off x="9859583" y="2626092"/>
            <a:ext cx="2029596" cy="258532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3.7Ghz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0.27ns cycle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Latency ~</a:t>
            </a:r>
          </a:p>
          <a:p>
            <a:r>
              <a:rPr lang="en-US" dirty="0">
                <a:latin typeface="Consolas" panose="020B0609020204030204" pitchFamily="49" charset="0"/>
              </a:rPr>
              <a:t>L1:  1.0 ns</a:t>
            </a:r>
          </a:p>
          <a:p>
            <a:r>
              <a:rPr lang="en-US" dirty="0">
                <a:latin typeface="Consolas" panose="020B0609020204030204" pitchFamily="49" charset="0"/>
              </a:rPr>
              <a:t>L2:  3.5 ns</a:t>
            </a:r>
          </a:p>
          <a:p>
            <a:r>
              <a:rPr lang="en-US" dirty="0">
                <a:latin typeface="Consolas" panose="020B0609020204030204" pitchFamily="49" charset="0"/>
              </a:rPr>
              <a:t>L3:  12 ns</a:t>
            </a:r>
          </a:p>
          <a:p>
            <a:r>
              <a:rPr lang="en-US" dirty="0">
                <a:latin typeface="Consolas" panose="020B0609020204030204" pitchFamily="49" charset="0"/>
              </a:rPr>
              <a:t>RAM: 60 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F49F7-D8E0-4E2E-96C9-9C0E16728D54}"/>
              </a:ext>
            </a:extLst>
          </p:cNvPr>
          <p:cNvSpPr/>
          <p:nvPr/>
        </p:nvSpPr>
        <p:spPr>
          <a:xfrm>
            <a:off x="9859583" y="5415657"/>
            <a:ext cx="2043101" cy="10772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L1d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256K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8192K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7A65D-FF79-4F1A-8EE8-A77E63D2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AE01B-596B-4F5D-90EF-97E60929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A5D-DF27-4786-9969-DAB788C7894A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158A-928D-4297-9DF1-C8BA628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A804-2AFE-488B-BB81-5C108BF6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Join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28B87-A536-4C56-B400-EC269FB42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6595"/>
              </p:ext>
            </p:extLst>
          </p:nvPr>
        </p:nvGraphicFramePr>
        <p:xfrm>
          <a:off x="7995137" y="1010021"/>
          <a:ext cx="34465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9">
                  <a:extLst>
                    <a:ext uri="{9D8B030D-6E8A-4147-A177-3AD203B41FA5}">
                      <a16:colId xmlns:a16="http://schemas.microsoft.com/office/drawing/2014/main" val="879407818"/>
                    </a:ext>
                  </a:extLst>
                </a:gridCol>
                <a:gridCol w="2198077">
                  <a:extLst>
                    <a:ext uri="{9D8B030D-6E8A-4147-A177-3AD203B41FA5}">
                      <a16:colId xmlns:a16="http://schemas.microsoft.com/office/drawing/2014/main" val="3545953114"/>
                    </a:ext>
                  </a:extLst>
                </a:gridCol>
              </a:tblGrid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Food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01063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Fois</a:t>
                      </a:r>
                      <a:r>
                        <a:rPr lang="en-US" dirty="0"/>
                        <a:t> Gras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64517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Hamburger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56414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Pirozhki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79461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BBQ Alligator Ribs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87386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09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3F95E3-4538-461F-B536-F7466BBD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79763"/>
              </p:ext>
            </p:extLst>
          </p:nvPr>
        </p:nvGraphicFramePr>
        <p:xfrm>
          <a:off x="701430" y="1027607"/>
          <a:ext cx="3952632" cy="220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73">
                  <a:extLst>
                    <a:ext uri="{9D8B030D-6E8A-4147-A177-3AD203B41FA5}">
                      <a16:colId xmlns:a16="http://schemas.microsoft.com/office/drawing/2014/main" val="879407818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3545953114"/>
                    </a:ext>
                  </a:extLst>
                </a:gridCol>
                <a:gridCol w="671203">
                  <a:extLst>
                    <a:ext uri="{9D8B030D-6E8A-4147-A177-3AD203B41FA5}">
                      <a16:colId xmlns:a16="http://schemas.microsoft.com/office/drawing/2014/main" val="4243291689"/>
                    </a:ext>
                  </a:extLst>
                </a:gridCol>
              </a:tblGrid>
              <a:tr h="322754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01063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2018/06/01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64517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2018/07/11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56414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2018/08/03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79461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2018/09/01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87386"/>
                  </a:ext>
                </a:extLst>
              </a:tr>
              <a:tr h="37718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2018/09/13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097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E8A84E-63DE-4CBB-A6A1-6A441D44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2023"/>
              </p:ext>
            </p:extLst>
          </p:nvPr>
        </p:nvGraphicFramePr>
        <p:xfrm>
          <a:off x="4982308" y="1027607"/>
          <a:ext cx="27725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84">
                  <a:extLst>
                    <a:ext uri="{9D8B030D-6E8A-4147-A177-3AD203B41FA5}">
                      <a16:colId xmlns:a16="http://schemas.microsoft.com/office/drawing/2014/main" val="879407818"/>
                    </a:ext>
                  </a:extLst>
                </a:gridCol>
                <a:gridCol w="1459524">
                  <a:extLst>
                    <a:ext uri="{9D8B030D-6E8A-4147-A177-3AD203B41FA5}">
                      <a16:colId xmlns:a16="http://schemas.microsoft.com/office/drawing/2014/main" val="3545953114"/>
                    </a:ext>
                  </a:extLst>
                </a:gridCol>
              </a:tblGrid>
              <a:tr h="322754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01063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64517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Stepanov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56414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794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6F5FF57-B294-4B14-9D31-1BF35CB95A40}"/>
              </a:ext>
            </a:extLst>
          </p:cNvPr>
          <p:cNvSpPr/>
          <p:nvPr/>
        </p:nvSpPr>
        <p:spPr>
          <a:xfrm>
            <a:off x="5732585" y="3387596"/>
            <a:ext cx="914400" cy="41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6AB68-A3C3-4713-91C5-FB5F795C538B}"/>
              </a:ext>
            </a:extLst>
          </p:cNvPr>
          <p:cNvCxnSpPr>
            <a:cxnSpLocks/>
          </p:cNvCxnSpPr>
          <p:nvPr/>
        </p:nvCxnSpPr>
        <p:spPr>
          <a:xfrm>
            <a:off x="4601308" y="3329347"/>
            <a:ext cx="914400" cy="1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3ADF3-26EF-4141-B118-F83BE41445C0}"/>
              </a:ext>
            </a:extLst>
          </p:cNvPr>
          <p:cNvCxnSpPr>
            <a:cxnSpLocks/>
          </p:cNvCxnSpPr>
          <p:nvPr/>
        </p:nvCxnSpPr>
        <p:spPr>
          <a:xfrm flipH="1">
            <a:off x="6189785" y="2587613"/>
            <a:ext cx="52754" cy="74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598AE0-26DC-49AA-8A77-1588CF516ED6}"/>
              </a:ext>
            </a:extLst>
          </p:cNvPr>
          <p:cNvCxnSpPr>
            <a:cxnSpLocks/>
          </p:cNvCxnSpPr>
          <p:nvPr/>
        </p:nvCxnSpPr>
        <p:spPr>
          <a:xfrm flipH="1">
            <a:off x="6734908" y="3329347"/>
            <a:ext cx="2450123" cy="26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D42D6E-9608-4E4B-9DAD-34FF35F01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34325"/>
              </p:ext>
            </p:extLst>
          </p:nvPr>
        </p:nvGraphicFramePr>
        <p:xfrm>
          <a:off x="3340102" y="4280892"/>
          <a:ext cx="5757986" cy="220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497">
                  <a:extLst>
                    <a:ext uri="{9D8B030D-6E8A-4147-A177-3AD203B41FA5}">
                      <a16:colId xmlns:a16="http://schemas.microsoft.com/office/drawing/2014/main" val="879407818"/>
                    </a:ext>
                  </a:extLst>
                </a:gridCol>
                <a:gridCol w="1606243">
                  <a:extLst>
                    <a:ext uri="{9D8B030D-6E8A-4147-A177-3AD203B41FA5}">
                      <a16:colId xmlns:a16="http://schemas.microsoft.com/office/drawing/2014/main" val="3545953114"/>
                    </a:ext>
                  </a:extLst>
                </a:gridCol>
                <a:gridCol w="2233246">
                  <a:extLst>
                    <a:ext uri="{9D8B030D-6E8A-4147-A177-3AD203B41FA5}">
                      <a16:colId xmlns:a16="http://schemas.microsoft.com/office/drawing/2014/main" val="4243291689"/>
                    </a:ext>
                  </a:extLst>
                </a:gridCol>
              </a:tblGrid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01063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2018/06/01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Fois</a:t>
                      </a:r>
                      <a:r>
                        <a:rPr lang="en-US" dirty="0"/>
                        <a:t> Gras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64517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2018/07/11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Hamburger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56414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Stepanov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2018/08/03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Pirozhki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79461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en-US" dirty="0"/>
                        <a:t>Stepanov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2018/09/01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BBQ Alligator Ribs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87386"/>
                  </a:ext>
                </a:extLst>
              </a:tr>
              <a:tr h="37718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2018/09/13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09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7357DB-1D21-4EFB-91BF-57D944C72CF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216162" y="3921369"/>
            <a:ext cx="2933" cy="35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95BBE-6352-4D3D-BF4B-07C1505B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EF9A0FC-B563-4551-9F8E-8F1E83B3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69AC-A511-41CF-BD31-8D37CC6D0B78}" type="datetime1">
              <a:rPr lang="en-US" smtClean="0"/>
              <a:t>10/11/2018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1F53C8E-603B-477B-B1D9-36BF9526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A90F-211C-459E-9C1E-E095DD9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8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Very sad 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B7057D-D06E-4924-8DD0-BFD3E83415FB}"/>
              </a:ext>
            </a:extLst>
          </p:cNvPr>
          <p:cNvCxnSpPr>
            <a:cxnSpLocks/>
          </p:cNvCxnSpPr>
          <p:nvPr/>
        </p:nvCxnSpPr>
        <p:spPr>
          <a:xfrm>
            <a:off x="1770718" y="2223653"/>
            <a:ext cx="285403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12A7A6-58A5-4A34-B76A-A787A1F015BE}"/>
              </a:ext>
            </a:extLst>
          </p:cNvPr>
          <p:cNvSpPr/>
          <p:nvPr/>
        </p:nvSpPr>
        <p:spPr>
          <a:xfrm>
            <a:off x="1313518" y="1974992"/>
            <a:ext cx="457200" cy="497321"/>
          </a:xfrm>
          <a:custGeom>
            <a:avLst/>
            <a:gdLst>
              <a:gd name="connsiteX0" fmla="*/ 0 w 457200"/>
              <a:gd name="connsiteY0" fmla="*/ 286306 h 497321"/>
              <a:gd name="connsiteX1" fmla="*/ 64477 w 457200"/>
              <a:gd name="connsiteY1" fmla="*/ 4952 h 497321"/>
              <a:gd name="connsiteX2" fmla="*/ 117231 w 457200"/>
              <a:gd name="connsiteY2" fmla="*/ 497321 h 497321"/>
              <a:gd name="connsiteX3" fmla="*/ 193431 w 457200"/>
              <a:gd name="connsiteY3" fmla="*/ 4952 h 497321"/>
              <a:gd name="connsiteX4" fmla="*/ 240323 w 457200"/>
              <a:gd name="connsiteY4" fmla="*/ 468014 h 497321"/>
              <a:gd name="connsiteX5" fmla="*/ 310662 w 457200"/>
              <a:gd name="connsiteY5" fmla="*/ 16675 h 497321"/>
              <a:gd name="connsiteX6" fmla="*/ 345831 w 457200"/>
              <a:gd name="connsiteY6" fmla="*/ 485598 h 497321"/>
              <a:gd name="connsiteX7" fmla="*/ 410308 w 457200"/>
              <a:gd name="connsiteY7" fmla="*/ 22537 h 497321"/>
              <a:gd name="connsiteX8" fmla="*/ 457200 w 457200"/>
              <a:gd name="connsiteY8" fmla="*/ 274583 h 49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497321">
                <a:moveTo>
                  <a:pt x="0" y="286306"/>
                </a:moveTo>
                <a:cubicBezTo>
                  <a:pt x="22469" y="128044"/>
                  <a:pt x="44939" y="-30217"/>
                  <a:pt x="64477" y="4952"/>
                </a:cubicBezTo>
                <a:cubicBezTo>
                  <a:pt x="84016" y="40121"/>
                  <a:pt x="95739" y="497321"/>
                  <a:pt x="117231" y="497321"/>
                </a:cubicBezTo>
                <a:cubicBezTo>
                  <a:pt x="138723" y="497321"/>
                  <a:pt x="172916" y="9836"/>
                  <a:pt x="193431" y="4952"/>
                </a:cubicBezTo>
                <a:cubicBezTo>
                  <a:pt x="213946" y="68"/>
                  <a:pt x="220785" y="466060"/>
                  <a:pt x="240323" y="468014"/>
                </a:cubicBezTo>
                <a:cubicBezTo>
                  <a:pt x="259861" y="469968"/>
                  <a:pt x="293077" y="13744"/>
                  <a:pt x="310662" y="16675"/>
                </a:cubicBezTo>
                <a:cubicBezTo>
                  <a:pt x="328247" y="19606"/>
                  <a:pt x="329223" y="484621"/>
                  <a:pt x="345831" y="485598"/>
                </a:cubicBezTo>
                <a:cubicBezTo>
                  <a:pt x="362439" y="486575"/>
                  <a:pt x="391747" y="57706"/>
                  <a:pt x="410308" y="22537"/>
                </a:cubicBezTo>
                <a:cubicBezTo>
                  <a:pt x="428869" y="-12632"/>
                  <a:pt x="425939" y="172983"/>
                  <a:pt x="457200" y="274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DCF201-5436-42B5-A058-331D058BED5C}"/>
              </a:ext>
            </a:extLst>
          </p:cNvPr>
          <p:cNvSpPr/>
          <p:nvPr/>
        </p:nvSpPr>
        <p:spPr>
          <a:xfrm>
            <a:off x="4624755" y="1974992"/>
            <a:ext cx="457200" cy="497321"/>
          </a:xfrm>
          <a:custGeom>
            <a:avLst/>
            <a:gdLst>
              <a:gd name="connsiteX0" fmla="*/ 0 w 457200"/>
              <a:gd name="connsiteY0" fmla="*/ 286306 h 497321"/>
              <a:gd name="connsiteX1" fmla="*/ 64477 w 457200"/>
              <a:gd name="connsiteY1" fmla="*/ 4952 h 497321"/>
              <a:gd name="connsiteX2" fmla="*/ 117231 w 457200"/>
              <a:gd name="connsiteY2" fmla="*/ 497321 h 497321"/>
              <a:gd name="connsiteX3" fmla="*/ 193431 w 457200"/>
              <a:gd name="connsiteY3" fmla="*/ 4952 h 497321"/>
              <a:gd name="connsiteX4" fmla="*/ 240323 w 457200"/>
              <a:gd name="connsiteY4" fmla="*/ 468014 h 497321"/>
              <a:gd name="connsiteX5" fmla="*/ 310662 w 457200"/>
              <a:gd name="connsiteY5" fmla="*/ 16675 h 497321"/>
              <a:gd name="connsiteX6" fmla="*/ 345831 w 457200"/>
              <a:gd name="connsiteY6" fmla="*/ 485598 h 497321"/>
              <a:gd name="connsiteX7" fmla="*/ 410308 w 457200"/>
              <a:gd name="connsiteY7" fmla="*/ 22537 h 497321"/>
              <a:gd name="connsiteX8" fmla="*/ 457200 w 457200"/>
              <a:gd name="connsiteY8" fmla="*/ 274583 h 49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497321">
                <a:moveTo>
                  <a:pt x="0" y="286306"/>
                </a:moveTo>
                <a:cubicBezTo>
                  <a:pt x="22469" y="128044"/>
                  <a:pt x="44939" y="-30217"/>
                  <a:pt x="64477" y="4952"/>
                </a:cubicBezTo>
                <a:cubicBezTo>
                  <a:pt x="84016" y="40121"/>
                  <a:pt x="95739" y="497321"/>
                  <a:pt x="117231" y="497321"/>
                </a:cubicBezTo>
                <a:cubicBezTo>
                  <a:pt x="138723" y="497321"/>
                  <a:pt x="172916" y="9836"/>
                  <a:pt x="193431" y="4952"/>
                </a:cubicBezTo>
                <a:cubicBezTo>
                  <a:pt x="213946" y="68"/>
                  <a:pt x="220785" y="466060"/>
                  <a:pt x="240323" y="468014"/>
                </a:cubicBezTo>
                <a:cubicBezTo>
                  <a:pt x="259861" y="469968"/>
                  <a:pt x="293077" y="13744"/>
                  <a:pt x="310662" y="16675"/>
                </a:cubicBezTo>
                <a:cubicBezTo>
                  <a:pt x="328247" y="19606"/>
                  <a:pt x="329223" y="484621"/>
                  <a:pt x="345831" y="485598"/>
                </a:cubicBezTo>
                <a:cubicBezTo>
                  <a:pt x="362439" y="486575"/>
                  <a:pt x="391747" y="57706"/>
                  <a:pt x="410308" y="22537"/>
                </a:cubicBezTo>
                <a:cubicBezTo>
                  <a:pt x="428869" y="-12632"/>
                  <a:pt x="425939" y="172983"/>
                  <a:pt x="457200" y="274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F0E6C6-F248-431A-89A7-A6CFC11ECEF0}"/>
              </a:ext>
            </a:extLst>
          </p:cNvPr>
          <p:cNvSpPr/>
          <p:nvPr/>
        </p:nvSpPr>
        <p:spPr>
          <a:xfrm>
            <a:off x="7894427" y="1943207"/>
            <a:ext cx="457200" cy="497321"/>
          </a:xfrm>
          <a:custGeom>
            <a:avLst/>
            <a:gdLst>
              <a:gd name="connsiteX0" fmla="*/ 0 w 457200"/>
              <a:gd name="connsiteY0" fmla="*/ 286306 h 497321"/>
              <a:gd name="connsiteX1" fmla="*/ 64477 w 457200"/>
              <a:gd name="connsiteY1" fmla="*/ 4952 h 497321"/>
              <a:gd name="connsiteX2" fmla="*/ 117231 w 457200"/>
              <a:gd name="connsiteY2" fmla="*/ 497321 h 497321"/>
              <a:gd name="connsiteX3" fmla="*/ 193431 w 457200"/>
              <a:gd name="connsiteY3" fmla="*/ 4952 h 497321"/>
              <a:gd name="connsiteX4" fmla="*/ 240323 w 457200"/>
              <a:gd name="connsiteY4" fmla="*/ 468014 h 497321"/>
              <a:gd name="connsiteX5" fmla="*/ 310662 w 457200"/>
              <a:gd name="connsiteY5" fmla="*/ 16675 h 497321"/>
              <a:gd name="connsiteX6" fmla="*/ 345831 w 457200"/>
              <a:gd name="connsiteY6" fmla="*/ 485598 h 497321"/>
              <a:gd name="connsiteX7" fmla="*/ 410308 w 457200"/>
              <a:gd name="connsiteY7" fmla="*/ 22537 h 497321"/>
              <a:gd name="connsiteX8" fmla="*/ 457200 w 457200"/>
              <a:gd name="connsiteY8" fmla="*/ 274583 h 49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497321">
                <a:moveTo>
                  <a:pt x="0" y="286306"/>
                </a:moveTo>
                <a:cubicBezTo>
                  <a:pt x="22469" y="128044"/>
                  <a:pt x="44939" y="-30217"/>
                  <a:pt x="64477" y="4952"/>
                </a:cubicBezTo>
                <a:cubicBezTo>
                  <a:pt x="84016" y="40121"/>
                  <a:pt x="95739" y="497321"/>
                  <a:pt x="117231" y="497321"/>
                </a:cubicBezTo>
                <a:cubicBezTo>
                  <a:pt x="138723" y="497321"/>
                  <a:pt x="172916" y="9836"/>
                  <a:pt x="193431" y="4952"/>
                </a:cubicBezTo>
                <a:cubicBezTo>
                  <a:pt x="213946" y="68"/>
                  <a:pt x="220785" y="466060"/>
                  <a:pt x="240323" y="468014"/>
                </a:cubicBezTo>
                <a:cubicBezTo>
                  <a:pt x="259861" y="469968"/>
                  <a:pt x="293077" y="13744"/>
                  <a:pt x="310662" y="16675"/>
                </a:cubicBezTo>
                <a:cubicBezTo>
                  <a:pt x="328247" y="19606"/>
                  <a:pt x="329223" y="484621"/>
                  <a:pt x="345831" y="485598"/>
                </a:cubicBezTo>
                <a:cubicBezTo>
                  <a:pt x="362439" y="486575"/>
                  <a:pt x="391747" y="57706"/>
                  <a:pt x="410308" y="22537"/>
                </a:cubicBezTo>
                <a:cubicBezTo>
                  <a:pt x="428869" y="-12632"/>
                  <a:pt x="425939" y="172983"/>
                  <a:pt x="457200" y="274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4A4262-38C0-4549-B77F-85B0DCE9F34B}"/>
              </a:ext>
            </a:extLst>
          </p:cNvPr>
          <p:cNvCxnSpPr>
            <a:cxnSpLocks/>
          </p:cNvCxnSpPr>
          <p:nvPr/>
        </p:nvCxnSpPr>
        <p:spPr>
          <a:xfrm flipV="1">
            <a:off x="5081955" y="2223652"/>
            <a:ext cx="2812472" cy="1758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138AD3-C496-4694-8723-8CBD7C2B2497}"/>
              </a:ext>
            </a:extLst>
          </p:cNvPr>
          <p:cNvCxnSpPr>
            <a:cxnSpLocks/>
          </p:cNvCxnSpPr>
          <p:nvPr/>
        </p:nvCxnSpPr>
        <p:spPr>
          <a:xfrm>
            <a:off x="8351627" y="2223650"/>
            <a:ext cx="1406236" cy="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84E3A5E0-DA03-4B25-895B-F175580B5C60}"/>
              </a:ext>
            </a:extLst>
          </p:cNvPr>
          <p:cNvSpPr/>
          <p:nvPr/>
        </p:nvSpPr>
        <p:spPr>
          <a:xfrm rot="16200000">
            <a:off x="4744604" y="2229305"/>
            <a:ext cx="217501" cy="621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1D62E-D74B-47DF-A0A6-D5D3DFC50EBE}"/>
              </a:ext>
            </a:extLst>
          </p:cNvPr>
          <p:cNvSpPr txBox="1"/>
          <p:nvPr/>
        </p:nvSpPr>
        <p:spPr>
          <a:xfrm>
            <a:off x="4388608" y="2682210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7DD6B2C-F5E3-4BE6-9267-D111280AD589}"/>
              </a:ext>
            </a:extLst>
          </p:cNvPr>
          <p:cNvSpPr/>
          <p:nvPr/>
        </p:nvSpPr>
        <p:spPr>
          <a:xfrm rot="16200000">
            <a:off x="6381905" y="1199676"/>
            <a:ext cx="283981" cy="2637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F6640-21FE-47BB-9DD1-6C22D24283A7}"/>
              </a:ext>
            </a:extLst>
          </p:cNvPr>
          <p:cNvSpPr txBox="1"/>
          <p:nvPr/>
        </p:nvSpPr>
        <p:spPr>
          <a:xfrm>
            <a:off x="6197694" y="2682210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097E8E-2742-4E6D-A6D9-C71B7640F44F}"/>
              </a:ext>
            </a:extLst>
          </p:cNvPr>
          <p:cNvSpPr txBox="1"/>
          <p:nvPr/>
        </p:nvSpPr>
        <p:spPr>
          <a:xfrm>
            <a:off x="9947032" y="20072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2B2E3-94E8-410B-9804-DFC5E317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1C9C15-2713-4116-A26B-00CB3EB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239-87D9-41E4-97BA-50CE68D35D77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DE44-B4FB-4D78-A75B-1B98B85B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9A2F-8184-45D9-845A-460C198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Prefetching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5CD5D-8694-4C8C-B7DB-470A006715EA}"/>
              </a:ext>
            </a:extLst>
          </p:cNvPr>
          <p:cNvSpPr/>
          <p:nvPr/>
        </p:nvSpPr>
        <p:spPr>
          <a:xfrm>
            <a:off x="1457149" y="16906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xmmintrin.h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3EB30-5955-4987-AEC0-54DE7DE5C93D}"/>
              </a:ext>
            </a:extLst>
          </p:cNvPr>
          <p:cNvSpPr/>
          <p:nvPr/>
        </p:nvSpPr>
        <p:spPr>
          <a:xfrm>
            <a:off x="1457149" y="2572270"/>
            <a:ext cx="3654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_MM_HINT_T0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1</a:t>
            </a:r>
          </a:p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_MM_HINT_T1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2</a:t>
            </a:r>
          </a:p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_MM_HINT_T2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3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_MM_HINT_NTA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mm_prefetch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char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hint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418DB-24C6-4C0C-B0DF-55D4EA9EB9D9}"/>
              </a:ext>
            </a:extLst>
          </p:cNvPr>
          <p:cNvSpPr txBox="1"/>
          <p:nvPr/>
        </p:nvSpPr>
        <p:spPr>
          <a:xfrm>
            <a:off x="5568462" y="2725616"/>
            <a:ext cx="6465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T0: prefetch data into all levels of the cache hierarchy</a:t>
            </a:r>
          </a:p>
          <a:p>
            <a:r>
              <a:rPr lang="en-US" dirty="0"/>
              <a:t>T1: prefetch data into level 2 cache or higher</a:t>
            </a:r>
          </a:p>
          <a:p>
            <a:r>
              <a:rPr lang="en-US" dirty="0"/>
              <a:t>T2: prefetch data into level 3 cache or higher</a:t>
            </a:r>
          </a:p>
          <a:p>
            <a:r>
              <a:rPr lang="en-US" dirty="0"/>
              <a:t>NTA: prefetch data to the closest cache to CPU minimizing cache pollution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90C29-6CB9-489E-8064-E54F359F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D018D-B106-4D63-900C-50B3A726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809-9B5F-4DCE-AFFE-E0CB5D6FD095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1FA64-B0DD-40F0-BA5F-E1A79DC5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578139-FC78-4AC8-BABB-BD006A8DAE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0" b="30004"/>
          <a:stretch/>
        </p:blipFill>
        <p:spPr>
          <a:xfrm>
            <a:off x="848092" y="1021080"/>
            <a:ext cx="9499868" cy="381000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E0014B0-3522-4593-AFC2-20E040E9BC37}"/>
              </a:ext>
            </a:extLst>
          </p:cNvPr>
          <p:cNvSpPr txBox="1">
            <a:spLocks/>
          </p:cNvSpPr>
          <p:nvPr/>
        </p:nvSpPr>
        <p:spPr>
          <a:xfrm>
            <a:off x="1346066" y="630855"/>
            <a:ext cx="9499868" cy="56375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Take our survey </a:t>
            </a:r>
            <a:r>
              <a:rPr lang="en-US" sz="3600" dirty="0">
                <a:hlinkClick r:id="rId4"/>
              </a:rPr>
              <a:t>https://aka.ms/cppcon</a:t>
            </a:r>
            <a:r>
              <a:rPr lang="en-US" sz="3600" dirty="0"/>
              <a:t> </a:t>
            </a:r>
          </a:p>
        </p:txBody>
      </p:sp>
      <p:pic>
        <p:nvPicPr>
          <p:cNvPr id="1026" name="Picture 2" descr="Scan me!">
            <a:extLst>
              <a:ext uri="{FF2B5EF4-FFF2-40B4-BE49-F238E27FC236}">
                <a16:creationId xmlns:a16="http://schemas.microsoft.com/office/drawing/2014/main" id="{005A9EE6-5905-4455-9AA2-6C5CD296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834" y="322183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F01E69-3455-4150-8F82-2FCB6B74CBDE}"/>
              </a:ext>
            </a:extLst>
          </p:cNvPr>
          <p:cNvSpPr txBox="1">
            <a:spLocks/>
          </p:cNvSpPr>
          <p:nvPr/>
        </p:nvSpPr>
        <p:spPr>
          <a:xfrm>
            <a:off x="911726" y="4831080"/>
            <a:ext cx="9499868" cy="6188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You can win an Xbox One S - Starter Bundle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A15FB-98F8-4491-A29B-3F17538F7258}"/>
              </a:ext>
            </a:extLst>
          </p:cNvPr>
          <p:cNvGrpSpPr/>
          <p:nvPr/>
        </p:nvGrpSpPr>
        <p:grpSpPr>
          <a:xfrm>
            <a:off x="911726" y="5737622"/>
            <a:ext cx="9296521" cy="752475"/>
            <a:chOff x="667633" y="4933759"/>
            <a:chExt cx="9296521" cy="7524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1E691B-15FD-4EB7-A864-BBCB8F3D5730}"/>
                </a:ext>
              </a:extLst>
            </p:cNvPr>
            <p:cNvSpPr txBox="1"/>
            <p:nvPr/>
          </p:nvSpPr>
          <p:spPr>
            <a:xfrm>
              <a:off x="1368794" y="4986832"/>
              <a:ext cx="8595360" cy="646331"/>
            </a:xfrm>
            <a:prstGeom prst="rect">
              <a:avLst/>
            </a:prstGeom>
            <a:solidFill>
              <a:srgbClr val="FFAE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9/27 10:30 – 12:00 // </a:t>
              </a:r>
              <a:r>
                <a:rPr lang="en-US" u="sng" dirty="0">
                  <a:hlinkClick r:id="rId6"/>
                </a:rPr>
                <a:t>Breckenridge Hall (1st Floor)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Thoughts on a More Powerful and Simpler C++ (5 of N), </a:t>
              </a:r>
              <a:r>
                <a:rPr lang="en-US" b="1" i="1" dirty="0">
                  <a:solidFill>
                    <a:schemeClr val="tx1"/>
                  </a:solidFill>
                </a:rPr>
                <a:t>Herb Sutter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C543CF-C38D-4C27-9BB5-E019C4A2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633" y="4933759"/>
              <a:ext cx="647700" cy="752475"/>
            </a:xfrm>
            <a:prstGeom prst="rect">
              <a:avLst/>
            </a:pr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D43FCA-4977-4A65-823F-F57448E4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A537-AD2B-4F18-BE05-CE93631C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D196-B6BF-4018-BAB7-03FFCC763D6B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1E98C-2506-47E7-A278-6D48216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240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A90F-211C-459E-9C1E-E095DD9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8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Instruction stream interleaving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B7057D-D06E-4924-8DD0-BFD3E83415FB}"/>
              </a:ext>
            </a:extLst>
          </p:cNvPr>
          <p:cNvCxnSpPr>
            <a:cxnSpLocks/>
          </p:cNvCxnSpPr>
          <p:nvPr/>
        </p:nvCxnSpPr>
        <p:spPr>
          <a:xfrm>
            <a:off x="1770718" y="2223653"/>
            <a:ext cx="285403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12A7A6-58A5-4A34-B76A-A787A1F015BE}"/>
              </a:ext>
            </a:extLst>
          </p:cNvPr>
          <p:cNvSpPr/>
          <p:nvPr/>
        </p:nvSpPr>
        <p:spPr>
          <a:xfrm>
            <a:off x="1313518" y="1974992"/>
            <a:ext cx="457200" cy="497321"/>
          </a:xfrm>
          <a:custGeom>
            <a:avLst/>
            <a:gdLst>
              <a:gd name="connsiteX0" fmla="*/ 0 w 457200"/>
              <a:gd name="connsiteY0" fmla="*/ 286306 h 497321"/>
              <a:gd name="connsiteX1" fmla="*/ 64477 w 457200"/>
              <a:gd name="connsiteY1" fmla="*/ 4952 h 497321"/>
              <a:gd name="connsiteX2" fmla="*/ 117231 w 457200"/>
              <a:gd name="connsiteY2" fmla="*/ 497321 h 497321"/>
              <a:gd name="connsiteX3" fmla="*/ 193431 w 457200"/>
              <a:gd name="connsiteY3" fmla="*/ 4952 h 497321"/>
              <a:gd name="connsiteX4" fmla="*/ 240323 w 457200"/>
              <a:gd name="connsiteY4" fmla="*/ 468014 h 497321"/>
              <a:gd name="connsiteX5" fmla="*/ 310662 w 457200"/>
              <a:gd name="connsiteY5" fmla="*/ 16675 h 497321"/>
              <a:gd name="connsiteX6" fmla="*/ 345831 w 457200"/>
              <a:gd name="connsiteY6" fmla="*/ 485598 h 497321"/>
              <a:gd name="connsiteX7" fmla="*/ 410308 w 457200"/>
              <a:gd name="connsiteY7" fmla="*/ 22537 h 497321"/>
              <a:gd name="connsiteX8" fmla="*/ 457200 w 457200"/>
              <a:gd name="connsiteY8" fmla="*/ 274583 h 49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497321">
                <a:moveTo>
                  <a:pt x="0" y="286306"/>
                </a:moveTo>
                <a:cubicBezTo>
                  <a:pt x="22469" y="128044"/>
                  <a:pt x="44939" y="-30217"/>
                  <a:pt x="64477" y="4952"/>
                </a:cubicBezTo>
                <a:cubicBezTo>
                  <a:pt x="84016" y="40121"/>
                  <a:pt x="95739" y="497321"/>
                  <a:pt x="117231" y="497321"/>
                </a:cubicBezTo>
                <a:cubicBezTo>
                  <a:pt x="138723" y="497321"/>
                  <a:pt x="172916" y="9836"/>
                  <a:pt x="193431" y="4952"/>
                </a:cubicBezTo>
                <a:cubicBezTo>
                  <a:pt x="213946" y="68"/>
                  <a:pt x="220785" y="466060"/>
                  <a:pt x="240323" y="468014"/>
                </a:cubicBezTo>
                <a:cubicBezTo>
                  <a:pt x="259861" y="469968"/>
                  <a:pt x="293077" y="13744"/>
                  <a:pt x="310662" y="16675"/>
                </a:cubicBezTo>
                <a:cubicBezTo>
                  <a:pt x="328247" y="19606"/>
                  <a:pt x="329223" y="484621"/>
                  <a:pt x="345831" y="485598"/>
                </a:cubicBezTo>
                <a:cubicBezTo>
                  <a:pt x="362439" y="486575"/>
                  <a:pt x="391747" y="57706"/>
                  <a:pt x="410308" y="22537"/>
                </a:cubicBezTo>
                <a:cubicBezTo>
                  <a:pt x="428869" y="-12632"/>
                  <a:pt x="425939" y="172983"/>
                  <a:pt x="457200" y="274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DCF201-5436-42B5-A058-331D058BED5C}"/>
              </a:ext>
            </a:extLst>
          </p:cNvPr>
          <p:cNvSpPr/>
          <p:nvPr/>
        </p:nvSpPr>
        <p:spPr>
          <a:xfrm>
            <a:off x="4624755" y="1974992"/>
            <a:ext cx="457200" cy="497321"/>
          </a:xfrm>
          <a:custGeom>
            <a:avLst/>
            <a:gdLst>
              <a:gd name="connsiteX0" fmla="*/ 0 w 457200"/>
              <a:gd name="connsiteY0" fmla="*/ 286306 h 497321"/>
              <a:gd name="connsiteX1" fmla="*/ 64477 w 457200"/>
              <a:gd name="connsiteY1" fmla="*/ 4952 h 497321"/>
              <a:gd name="connsiteX2" fmla="*/ 117231 w 457200"/>
              <a:gd name="connsiteY2" fmla="*/ 497321 h 497321"/>
              <a:gd name="connsiteX3" fmla="*/ 193431 w 457200"/>
              <a:gd name="connsiteY3" fmla="*/ 4952 h 497321"/>
              <a:gd name="connsiteX4" fmla="*/ 240323 w 457200"/>
              <a:gd name="connsiteY4" fmla="*/ 468014 h 497321"/>
              <a:gd name="connsiteX5" fmla="*/ 310662 w 457200"/>
              <a:gd name="connsiteY5" fmla="*/ 16675 h 497321"/>
              <a:gd name="connsiteX6" fmla="*/ 345831 w 457200"/>
              <a:gd name="connsiteY6" fmla="*/ 485598 h 497321"/>
              <a:gd name="connsiteX7" fmla="*/ 410308 w 457200"/>
              <a:gd name="connsiteY7" fmla="*/ 22537 h 497321"/>
              <a:gd name="connsiteX8" fmla="*/ 457200 w 457200"/>
              <a:gd name="connsiteY8" fmla="*/ 274583 h 49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497321">
                <a:moveTo>
                  <a:pt x="0" y="286306"/>
                </a:moveTo>
                <a:cubicBezTo>
                  <a:pt x="22469" y="128044"/>
                  <a:pt x="44939" y="-30217"/>
                  <a:pt x="64477" y="4952"/>
                </a:cubicBezTo>
                <a:cubicBezTo>
                  <a:pt x="84016" y="40121"/>
                  <a:pt x="95739" y="497321"/>
                  <a:pt x="117231" y="497321"/>
                </a:cubicBezTo>
                <a:cubicBezTo>
                  <a:pt x="138723" y="497321"/>
                  <a:pt x="172916" y="9836"/>
                  <a:pt x="193431" y="4952"/>
                </a:cubicBezTo>
                <a:cubicBezTo>
                  <a:pt x="213946" y="68"/>
                  <a:pt x="220785" y="466060"/>
                  <a:pt x="240323" y="468014"/>
                </a:cubicBezTo>
                <a:cubicBezTo>
                  <a:pt x="259861" y="469968"/>
                  <a:pt x="293077" y="13744"/>
                  <a:pt x="310662" y="16675"/>
                </a:cubicBezTo>
                <a:cubicBezTo>
                  <a:pt x="328247" y="19606"/>
                  <a:pt x="329223" y="484621"/>
                  <a:pt x="345831" y="485598"/>
                </a:cubicBezTo>
                <a:cubicBezTo>
                  <a:pt x="362439" y="486575"/>
                  <a:pt x="391747" y="57706"/>
                  <a:pt x="410308" y="22537"/>
                </a:cubicBezTo>
                <a:cubicBezTo>
                  <a:pt x="428869" y="-12632"/>
                  <a:pt x="425939" y="172983"/>
                  <a:pt x="457200" y="274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F0E6C6-F248-431A-89A7-A6CFC11ECEF0}"/>
              </a:ext>
            </a:extLst>
          </p:cNvPr>
          <p:cNvSpPr/>
          <p:nvPr/>
        </p:nvSpPr>
        <p:spPr>
          <a:xfrm>
            <a:off x="7894427" y="1943207"/>
            <a:ext cx="457200" cy="497321"/>
          </a:xfrm>
          <a:custGeom>
            <a:avLst/>
            <a:gdLst>
              <a:gd name="connsiteX0" fmla="*/ 0 w 457200"/>
              <a:gd name="connsiteY0" fmla="*/ 286306 h 497321"/>
              <a:gd name="connsiteX1" fmla="*/ 64477 w 457200"/>
              <a:gd name="connsiteY1" fmla="*/ 4952 h 497321"/>
              <a:gd name="connsiteX2" fmla="*/ 117231 w 457200"/>
              <a:gd name="connsiteY2" fmla="*/ 497321 h 497321"/>
              <a:gd name="connsiteX3" fmla="*/ 193431 w 457200"/>
              <a:gd name="connsiteY3" fmla="*/ 4952 h 497321"/>
              <a:gd name="connsiteX4" fmla="*/ 240323 w 457200"/>
              <a:gd name="connsiteY4" fmla="*/ 468014 h 497321"/>
              <a:gd name="connsiteX5" fmla="*/ 310662 w 457200"/>
              <a:gd name="connsiteY5" fmla="*/ 16675 h 497321"/>
              <a:gd name="connsiteX6" fmla="*/ 345831 w 457200"/>
              <a:gd name="connsiteY6" fmla="*/ 485598 h 497321"/>
              <a:gd name="connsiteX7" fmla="*/ 410308 w 457200"/>
              <a:gd name="connsiteY7" fmla="*/ 22537 h 497321"/>
              <a:gd name="connsiteX8" fmla="*/ 457200 w 457200"/>
              <a:gd name="connsiteY8" fmla="*/ 274583 h 49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497321">
                <a:moveTo>
                  <a:pt x="0" y="286306"/>
                </a:moveTo>
                <a:cubicBezTo>
                  <a:pt x="22469" y="128044"/>
                  <a:pt x="44939" y="-30217"/>
                  <a:pt x="64477" y="4952"/>
                </a:cubicBezTo>
                <a:cubicBezTo>
                  <a:pt x="84016" y="40121"/>
                  <a:pt x="95739" y="497321"/>
                  <a:pt x="117231" y="497321"/>
                </a:cubicBezTo>
                <a:cubicBezTo>
                  <a:pt x="138723" y="497321"/>
                  <a:pt x="172916" y="9836"/>
                  <a:pt x="193431" y="4952"/>
                </a:cubicBezTo>
                <a:cubicBezTo>
                  <a:pt x="213946" y="68"/>
                  <a:pt x="220785" y="466060"/>
                  <a:pt x="240323" y="468014"/>
                </a:cubicBezTo>
                <a:cubicBezTo>
                  <a:pt x="259861" y="469968"/>
                  <a:pt x="293077" y="13744"/>
                  <a:pt x="310662" y="16675"/>
                </a:cubicBezTo>
                <a:cubicBezTo>
                  <a:pt x="328247" y="19606"/>
                  <a:pt x="329223" y="484621"/>
                  <a:pt x="345831" y="485598"/>
                </a:cubicBezTo>
                <a:cubicBezTo>
                  <a:pt x="362439" y="486575"/>
                  <a:pt x="391747" y="57706"/>
                  <a:pt x="410308" y="22537"/>
                </a:cubicBezTo>
                <a:cubicBezTo>
                  <a:pt x="428869" y="-12632"/>
                  <a:pt x="425939" y="172983"/>
                  <a:pt x="457200" y="274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4A4262-38C0-4549-B77F-85B0DCE9F34B}"/>
              </a:ext>
            </a:extLst>
          </p:cNvPr>
          <p:cNvCxnSpPr>
            <a:cxnSpLocks/>
          </p:cNvCxnSpPr>
          <p:nvPr/>
        </p:nvCxnSpPr>
        <p:spPr>
          <a:xfrm flipV="1">
            <a:off x="5081955" y="2223652"/>
            <a:ext cx="2812472" cy="1758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138AD3-C496-4694-8723-8CBD7C2B2497}"/>
              </a:ext>
            </a:extLst>
          </p:cNvPr>
          <p:cNvCxnSpPr>
            <a:cxnSpLocks/>
          </p:cNvCxnSpPr>
          <p:nvPr/>
        </p:nvCxnSpPr>
        <p:spPr>
          <a:xfrm>
            <a:off x="8351627" y="2223650"/>
            <a:ext cx="1406236" cy="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84E3A5E0-DA03-4B25-895B-F175580B5C60}"/>
              </a:ext>
            </a:extLst>
          </p:cNvPr>
          <p:cNvSpPr/>
          <p:nvPr/>
        </p:nvSpPr>
        <p:spPr>
          <a:xfrm rot="16200000">
            <a:off x="4744604" y="2229305"/>
            <a:ext cx="217501" cy="621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1D62E-D74B-47DF-A0A6-D5D3DFC50EBE}"/>
              </a:ext>
            </a:extLst>
          </p:cNvPr>
          <p:cNvSpPr txBox="1"/>
          <p:nvPr/>
        </p:nvSpPr>
        <p:spPr>
          <a:xfrm>
            <a:off x="4388608" y="2682210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7DD6B2C-F5E3-4BE6-9267-D111280AD589}"/>
              </a:ext>
            </a:extLst>
          </p:cNvPr>
          <p:cNvSpPr/>
          <p:nvPr/>
        </p:nvSpPr>
        <p:spPr>
          <a:xfrm rot="16200000">
            <a:off x="6381905" y="1199676"/>
            <a:ext cx="283981" cy="2637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F6640-21FE-47BB-9DD1-6C22D24283A7}"/>
              </a:ext>
            </a:extLst>
          </p:cNvPr>
          <p:cNvSpPr txBox="1"/>
          <p:nvPr/>
        </p:nvSpPr>
        <p:spPr>
          <a:xfrm>
            <a:off x="6197694" y="2682210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097E8E-2742-4E6D-A6D9-C71B7640F44F}"/>
              </a:ext>
            </a:extLst>
          </p:cNvPr>
          <p:cNvSpPr txBox="1"/>
          <p:nvPr/>
        </p:nvSpPr>
        <p:spPr>
          <a:xfrm>
            <a:off x="9947032" y="20072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25B0A0-1542-4DBB-8F5E-5289289D965F}"/>
              </a:ext>
            </a:extLst>
          </p:cNvPr>
          <p:cNvGrpSpPr/>
          <p:nvPr/>
        </p:nvGrpSpPr>
        <p:grpSpPr>
          <a:xfrm>
            <a:off x="96370" y="3086401"/>
            <a:ext cx="11820138" cy="3238187"/>
            <a:chOff x="96370" y="3086401"/>
            <a:chExt cx="11820138" cy="323818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CE1C55C-717A-45D7-9618-A0EC0B8A86BF}"/>
                </a:ext>
              </a:extLst>
            </p:cNvPr>
            <p:cNvGrpSpPr/>
            <p:nvPr/>
          </p:nvGrpSpPr>
          <p:grpSpPr>
            <a:xfrm>
              <a:off x="897346" y="3526016"/>
              <a:ext cx="8444345" cy="529106"/>
              <a:chOff x="1336963" y="3526016"/>
              <a:chExt cx="8444345" cy="52910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77A19E4-EF55-4060-9D04-75CB461ED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4163" y="3806462"/>
                <a:ext cx="2854037" cy="0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F0722EC-08BF-48ED-8D4C-BBF4352F7DA1}"/>
                  </a:ext>
                </a:extLst>
              </p:cNvPr>
              <p:cNvSpPr/>
              <p:nvPr/>
            </p:nvSpPr>
            <p:spPr>
              <a:xfrm>
                <a:off x="1336963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47B63A7-CEAA-493E-BB8E-BAA403643366}"/>
                  </a:ext>
                </a:extLst>
              </p:cNvPr>
              <p:cNvSpPr/>
              <p:nvPr/>
            </p:nvSpPr>
            <p:spPr>
              <a:xfrm>
                <a:off x="4648200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3ACD87F-1F97-4AD2-9D6F-96CD55043D2F}"/>
                  </a:ext>
                </a:extLst>
              </p:cNvPr>
              <p:cNvSpPr/>
              <p:nvPr/>
            </p:nvSpPr>
            <p:spPr>
              <a:xfrm>
                <a:off x="7917872" y="3526016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202086-C522-4709-A9E9-3400D17FD6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5400" y="3806461"/>
                <a:ext cx="2812472" cy="17583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48CBE3C-7FDE-4779-8005-3B8CD8A39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5072" y="3806459"/>
                <a:ext cx="1406236" cy="2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79C28D-A71E-4BED-B29B-B3292EEEFA7E}"/>
                </a:ext>
              </a:extLst>
            </p:cNvPr>
            <p:cNvSpPr txBox="1"/>
            <p:nvPr/>
          </p:nvSpPr>
          <p:spPr>
            <a:xfrm>
              <a:off x="9530860" y="35900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344D004-81CD-4D19-A282-FBDBEF3E3043}"/>
                </a:ext>
              </a:extLst>
            </p:cNvPr>
            <p:cNvGrpSpPr/>
            <p:nvPr/>
          </p:nvGrpSpPr>
          <p:grpSpPr>
            <a:xfrm>
              <a:off x="1451640" y="4013047"/>
              <a:ext cx="8444345" cy="529106"/>
              <a:chOff x="1336963" y="3526016"/>
              <a:chExt cx="8444345" cy="52910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A7B2B10-1720-4BD4-BB11-906B06A45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4163" y="3806462"/>
                <a:ext cx="2854037" cy="0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E369F0-CB28-4EA1-A34F-9D117AFECE77}"/>
                  </a:ext>
                </a:extLst>
              </p:cNvPr>
              <p:cNvSpPr/>
              <p:nvPr/>
            </p:nvSpPr>
            <p:spPr>
              <a:xfrm>
                <a:off x="1336963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A48D8D3-6D3C-49DB-B4D0-FB09A8F0B275}"/>
                  </a:ext>
                </a:extLst>
              </p:cNvPr>
              <p:cNvSpPr/>
              <p:nvPr/>
            </p:nvSpPr>
            <p:spPr>
              <a:xfrm>
                <a:off x="4648200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483D3FF-E68E-48A1-88F8-DE056DB48578}"/>
                  </a:ext>
                </a:extLst>
              </p:cNvPr>
              <p:cNvSpPr/>
              <p:nvPr/>
            </p:nvSpPr>
            <p:spPr>
              <a:xfrm>
                <a:off x="7917872" y="3526016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B36E826-464B-4F33-8B62-76A9EEA6DA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5400" y="3806461"/>
                <a:ext cx="2812472" cy="17583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AB84C9-2D8A-474A-A5F3-27355EF41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5072" y="3806459"/>
                <a:ext cx="1406236" cy="2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1DF74D-470E-4763-AE49-6D943D0049DA}"/>
                </a:ext>
              </a:extLst>
            </p:cNvPr>
            <p:cNvGrpSpPr/>
            <p:nvPr/>
          </p:nvGrpSpPr>
          <p:grpSpPr>
            <a:xfrm>
              <a:off x="2005934" y="4467848"/>
              <a:ext cx="8444345" cy="529106"/>
              <a:chOff x="1336963" y="3526016"/>
              <a:chExt cx="8444345" cy="529106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8681E44-769C-4C74-957D-08E50DD4C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4163" y="3806462"/>
                <a:ext cx="2854037" cy="0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3EBEFAF-38CD-45E1-94AE-5E9A0E2564A6}"/>
                  </a:ext>
                </a:extLst>
              </p:cNvPr>
              <p:cNvSpPr/>
              <p:nvPr/>
            </p:nvSpPr>
            <p:spPr>
              <a:xfrm>
                <a:off x="1336963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17A53E-E7F9-48EB-A097-BA2539361F9F}"/>
                  </a:ext>
                </a:extLst>
              </p:cNvPr>
              <p:cNvSpPr/>
              <p:nvPr/>
            </p:nvSpPr>
            <p:spPr>
              <a:xfrm>
                <a:off x="4648200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B7E60C-FE12-4E9E-B567-D9108967A029}"/>
                  </a:ext>
                </a:extLst>
              </p:cNvPr>
              <p:cNvSpPr/>
              <p:nvPr/>
            </p:nvSpPr>
            <p:spPr>
              <a:xfrm>
                <a:off x="7917872" y="3526016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D2F716F-686D-4886-935E-8B51EDEA99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5400" y="3806461"/>
                <a:ext cx="2812472" cy="17583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34D76B0-4CCA-4459-B8E7-8C47CA234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5072" y="3806459"/>
                <a:ext cx="1406236" cy="2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7411B26-AA9B-4A0C-AE2B-DC19960F8FF5}"/>
                </a:ext>
              </a:extLst>
            </p:cNvPr>
            <p:cNvGrpSpPr/>
            <p:nvPr/>
          </p:nvGrpSpPr>
          <p:grpSpPr>
            <a:xfrm>
              <a:off x="2546038" y="5002878"/>
              <a:ext cx="8444345" cy="529106"/>
              <a:chOff x="1336963" y="3526016"/>
              <a:chExt cx="8444345" cy="529106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1151925-B2A3-415C-802F-08E33CADF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4163" y="3806462"/>
                <a:ext cx="2854037" cy="0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41883A6-5E13-4D75-A14C-C7E64F697C31}"/>
                  </a:ext>
                </a:extLst>
              </p:cNvPr>
              <p:cNvSpPr/>
              <p:nvPr/>
            </p:nvSpPr>
            <p:spPr>
              <a:xfrm>
                <a:off x="1336963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C504D9-99D6-4C70-9E2E-94E8DA38FC70}"/>
                  </a:ext>
                </a:extLst>
              </p:cNvPr>
              <p:cNvSpPr/>
              <p:nvPr/>
            </p:nvSpPr>
            <p:spPr>
              <a:xfrm>
                <a:off x="4648200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6446AA-87FF-4BA2-9A17-062446C427F7}"/>
                  </a:ext>
                </a:extLst>
              </p:cNvPr>
              <p:cNvSpPr/>
              <p:nvPr/>
            </p:nvSpPr>
            <p:spPr>
              <a:xfrm>
                <a:off x="7917872" y="3526016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1CD0BE-AA25-44B5-83F0-E6EB59AE7F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5400" y="3806461"/>
                <a:ext cx="2812472" cy="17583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CA1C99F-7FDD-4B58-AABE-C21EB674E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5072" y="3806459"/>
                <a:ext cx="1406236" cy="2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4763F1D-A335-4B16-A72C-74EBB1D9AE33}"/>
                </a:ext>
              </a:extLst>
            </p:cNvPr>
            <p:cNvGrpSpPr/>
            <p:nvPr/>
          </p:nvGrpSpPr>
          <p:grpSpPr>
            <a:xfrm>
              <a:off x="3136454" y="5536217"/>
              <a:ext cx="8444345" cy="529106"/>
              <a:chOff x="1336963" y="3526016"/>
              <a:chExt cx="8444345" cy="529106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1FB119-44A6-42CB-8D8E-14DE369F9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4163" y="3806462"/>
                <a:ext cx="2854037" cy="0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06B5D1B-4A4A-444D-84FF-A958D78563EC}"/>
                  </a:ext>
                </a:extLst>
              </p:cNvPr>
              <p:cNvSpPr/>
              <p:nvPr/>
            </p:nvSpPr>
            <p:spPr>
              <a:xfrm>
                <a:off x="1336963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6F3EF38-80E0-47D7-8919-6C87876B82C9}"/>
                  </a:ext>
                </a:extLst>
              </p:cNvPr>
              <p:cNvSpPr/>
              <p:nvPr/>
            </p:nvSpPr>
            <p:spPr>
              <a:xfrm>
                <a:off x="4648200" y="3557801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A1B2DA9-647B-4367-B358-5F9918C60EB2}"/>
                  </a:ext>
                </a:extLst>
              </p:cNvPr>
              <p:cNvSpPr/>
              <p:nvPr/>
            </p:nvSpPr>
            <p:spPr>
              <a:xfrm>
                <a:off x="7917872" y="3526016"/>
                <a:ext cx="457200" cy="497321"/>
              </a:xfrm>
              <a:custGeom>
                <a:avLst/>
                <a:gdLst>
                  <a:gd name="connsiteX0" fmla="*/ 0 w 457200"/>
                  <a:gd name="connsiteY0" fmla="*/ 286306 h 497321"/>
                  <a:gd name="connsiteX1" fmla="*/ 64477 w 457200"/>
                  <a:gd name="connsiteY1" fmla="*/ 4952 h 497321"/>
                  <a:gd name="connsiteX2" fmla="*/ 117231 w 457200"/>
                  <a:gd name="connsiteY2" fmla="*/ 497321 h 497321"/>
                  <a:gd name="connsiteX3" fmla="*/ 193431 w 457200"/>
                  <a:gd name="connsiteY3" fmla="*/ 4952 h 497321"/>
                  <a:gd name="connsiteX4" fmla="*/ 240323 w 457200"/>
                  <a:gd name="connsiteY4" fmla="*/ 468014 h 497321"/>
                  <a:gd name="connsiteX5" fmla="*/ 310662 w 457200"/>
                  <a:gd name="connsiteY5" fmla="*/ 16675 h 497321"/>
                  <a:gd name="connsiteX6" fmla="*/ 345831 w 457200"/>
                  <a:gd name="connsiteY6" fmla="*/ 485598 h 497321"/>
                  <a:gd name="connsiteX7" fmla="*/ 410308 w 457200"/>
                  <a:gd name="connsiteY7" fmla="*/ 22537 h 497321"/>
                  <a:gd name="connsiteX8" fmla="*/ 457200 w 457200"/>
                  <a:gd name="connsiteY8" fmla="*/ 274583 h 49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497321">
                    <a:moveTo>
                      <a:pt x="0" y="286306"/>
                    </a:moveTo>
                    <a:cubicBezTo>
                      <a:pt x="22469" y="128044"/>
                      <a:pt x="44939" y="-30217"/>
                      <a:pt x="64477" y="4952"/>
                    </a:cubicBezTo>
                    <a:cubicBezTo>
                      <a:pt x="84016" y="40121"/>
                      <a:pt x="95739" y="497321"/>
                      <a:pt x="117231" y="497321"/>
                    </a:cubicBezTo>
                    <a:cubicBezTo>
                      <a:pt x="138723" y="497321"/>
                      <a:pt x="172916" y="9836"/>
                      <a:pt x="193431" y="4952"/>
                    </a:cubicBezTo>
                    <a:cubicBezTo>
                      <a:pt x="213946" y="68"/>
                      <a:pt x="220785" y="466060"/>
                      <a:pt x="240323" y="468014"/>
                    </a:cubicBezTo>
                    <a:cubicBezTo>
                      <a:pt x="259861" y="469968"/>
                      <a:pt x="293077" y="13744"/>
                      <a:pt x="310662" y="16675"/>
                    </a:cubicBezTo>
                    <a:cubicBezTo>
                      <a:pt x="328247" y="19606"/>
                      <a:pt x="329223" y="484621"/>
                      <a:pt x="345831" y="485598"/>
                    </a:cubicBezTo>
                    <a:cubicBezTo>
                      <a:pt x="362439" y="486575"/>
                      <a:pt x="391747" y="57706"/>
                      <a:pt x="410308" y="22537"/>
                    </a:cubicBezTo>
                    <a:cubicBezTo>
                      <a:pt x="428869" y="-12632"/>
                      <a:pt x="425939" y="172983"/>
                      <a:pt x="457200" y="27458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B90E84F-0199-4F9A-9AEB-5E61462DB8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5400" y="3806461"/>
                <a:ext cx="2812472" cy="17583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5B5CBBC-3B1E-4356-81F2-2683ED694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5072" y="3806459"/>
                <a:ext cx="1406236" cy="2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C2F9BBE-5360-466F-AA63-1C6F06545E50}"/>
                </a:ext>
              </a:extLst>
            </p:cNvPr>
            <p:cNvCxnSpPr>
              <a:cxnSpLocks/>
            </p:cNvCxnSpPr>
            <p:nvPr/>
          </p:nvCxnSpPr>
          <p:spPr>
            <a:xfrm>
              <a:off x="1321309" y="3813329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4E3FC4-7631-4164-BCD0-73143D72AEC5}"/>
                </a:ext>
              </a:extLst>
            </p:cNvPr>
            <p:cNvCxnSpPr>
              <a:cxnSpLocks/>
            </p:cNvCxnSpPr>
            <p:nvPr/>
          </p:nvCxnSpPr>
          <p:spPr>
            <a:xfrm>
              <a:off x="1889567" y="4293490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BBC1CE-1C4E-4F1D-AEC7-08DB21A182C2}"/>
                </a:ext>
              </a:extLst>
            </p:cNvPr>
            <p:cNvCxnSpPr>
              <a:cxnSpLocks/>
            </p:cNvCxnSpPr>
            <p:nvPr/>
          </p:nvCxnSpPr>
          <p:spPr>
            <a:xfrm>
              <a:off x="2471236" y="4736034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D666C31-C85A-4C3E-8353-0A2752EB7DCA}"/>
                </a:ext>
              </a:extLst>
            </p:cNvPr>
            <p:cNvCxnSpPr>
              <a:cxnSpLocks/>
            </p:cNvCxnSpPr>
            <p:nvPr/>
          </p:nvCxnSpPr>
          <p:spPr>
            <a:xfrm>
              <a:off x="3003238" y="5361884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AA7E4115-A1F4-4A30-9124-D4C04DEFFEE5}"/>
                </a:ext>
              </a:extLst>
            </p:cNvPr>
            <p:cNvSpPr/>
            <p:nvPr/>
          </p:nvSpPr>
          <p:spPr>
            <a:xfrm rot="5400000">
              <a:off x="2660356" y="2255537"/>
              <a:ext cx="283981" cy="26376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40AE92-BF28-4A7C-99A7-43389578883C}"/>
                </a:ext>
              </a:extLst>
            </p:cNvPr>
            <p:cNvSpPr txBox="1"/>
            <p:nvPr/>
          </p:nvSpPr>
          <p:spPr>
            <a:xfrm>
              <a:off x="2288071" y="3086401"/>
              <a:ext cx="96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prefetch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5A58996-2F70-4B20-B155-7ABE76AAF2FB}"/>
                </a:ext>
              </a:extLst>
            </p:cNvPr>
            <p:cNvCxnSpPr>
              <a:cxnSpLocks/>
              <a:stCxn id="62" idx="8"/>
            </p:cNvCxnSpPr>
            <p:nvPr/>
          </p:nvCxnSpPr>
          <p:spPr>
            <a:xfrm flipV="1">
              <a:off x="3593654" y="3850955"/>
              <a:ext cx="614929" cy="199163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29C44B6-7E87-428E-80C2-4B702AA2DB87}"/>
                </a:ext>
              </a:extLst>
            </p:cNvPr>
            <p:cNvCxnSpPr>
              <a:cxnSpLocks/>
            </p:cNvCxnSpPr>
            <p:nvPr/>
          </p:nvCxnSpPr>
          <p:spPr>
            <a:xfrm>
              <a:off x="4669003" y="3806459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058259C-FF2E-445D-85A2-92AAD4DCB6A7}"/>
                </a:ext>
              </a:extLst>
            </p:cNvPr>
            <p:cNvCxnSpPr>
              <a:cxnSpLocks/>
            </p:cNvCxnSpPr>
            <p:nvPr/>
          </p:nvCxnSpPr>
          <p:spPr>
            <a:xfrm>
              <a:off x="5231223" y="4282135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15E7282-5500-446B-A919-1F92EF497A9C}"/>
                </a:ext>
              </a:extLst>
            </p:cNvPr>
            <p:cNvCxnSpPr>
              <a:cxnSpLocks/>
            </p:cNvCxnSpPr>
            <p:nvPr/>
          </p:nvCxnSpPr>
          <p:spPr>
            <a:xfrm>
              <a:off x="5762450" y="4769088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A641DF0-5F06-4A94-9627-EEF9E985E1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498" y="5307523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485EDE5-031E-404E-ADB2-091540C4BC8B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923961" y="3812322"/>
              <a:ext cx="554294" cy="204057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7969D5-79BB-441C-AE92-C1E643A35495}"/>
                </a:ext>
              </a:extLst>
            </p:cNvPr>
            <p:cNvCxnSpPr>
              <a:cxnSpLocks/>
            </p:cNvCxnSpPr>
            <p:nvPr/>
          </p:nvCxnSpPr>
          <p:spPr>
            <a:xfrm>
              <a:off x="7935487" y="3813329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9F7975-78D3-422F-864A-87AA8D94D038}"/>
                </a:ext>
              </a:extLst>
            </p:cNvPr>
            <p:cNvCxnSpPr>
              <a:cxnSpLocks/>
            </p:cNvCxnSpPr>
            <p:nvPr/>
          </p:nvCxnSpPr>
          <p:spPr>
            <a:xfrm>
              <a:off x="8503745" y="4293490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812B712-101A-43FD-ABF4-41A86EAD2062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4753250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99A94B3-42EE-4290-AEB9-CEB8221DCFC9}"/>
                </a:ext>
              </a:extLst>
            </p:cNvPr>
            <p:cNvCxnSpPr>
              <a:cxnSpLocks/>
            </p:cNvCxnSpPr>
            <p:nvPr/>
          </p:nvCxnSpPr>
          <p:spPr>
            <a:xfrm>
              <a:off x="9621010" y="5286129"/>
              <a:ext cx="74802" cy="54765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351BE7-7C9A-47E3-B365-A85CAE307E4F}"/>
                </a:ext>
              </a:extLst>
            </p:cNvPr>
            <p:cNvSpPr/>
            <p:nvPr/>
          </p:nvSpPr>
          <p:spPr>
            <a:xfrm>
              <a:off x="504092" y="3147646"/>
              <a:ext cx="11412416" cy="31769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F18429-D6E4-4E0D-8376-44E98607B3C9}"/>
                </a:ext>
              </a:extLst>
            </p:cNvPr>
            <p:cNvSpPr txBox="1"/>
            <p:nvPr/>
          </p:nvSpPr>
          <p:spPr>
            <a:xfrm rot="16200000">
              <a:off x="-446183" y="4581209"/>
              <a:ext cx="1454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Single Thread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2B2E3-94E8-410B-9804-DFC5E317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1C9C15-2713-4116-A26B-00CB3EB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3E5F-9D1A-4EF9-9C15-B5C6E927D006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DE44-B4FB-4D78-A75B-1B98B85B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1620715" y="1540474"/>
            <a:ext cx="8950569" cy="452431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082BC9-9698-433A-B5C2-97E1AAA8F215}"/>
              </a:ext>
            </a:extLst>
          </p:cNvPr>
          <p:cNvCxnSpPr>
            <a:cxnSpLocks/>
          </p:cNvCxnSpPr>
          <p:nvPr/>
        </p:nvCxnSpPr>
        <p:spPr>
          <a:xfrm>
            <a:off x="838200" y="2965938"/>
            <a:ext cx="7139354" cy="299917"/>
          </a:xfrm>
          <a:prstGeom prst="bentConnector3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21FA9-6825-42EF-9410-B114CE89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8E00-FFD1-4DD2-9289-39D7DDB3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8023-0B1B-42F6-BC31-7BB816F876E6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49AC02-01ED-4025-ACFB-8BC7AB49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 – state extraction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354625" y="1802057"/>
            <a:ext cx="4158762" cy="424731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082BC9-9698-433A-B5C2-97E1AAA8F215}"/>
              </a:ext>
            </a:extLst>
          </p:cNvPr>
          <p:cNvCxnSpPr>
            <a:cxnSpLocks/>
          </p:cNvCxnSpPr>
          <p:nvPr/>
        </p:nvCxnSpPr>
        <p:spPr>
          <a:xfrm>
            <a:off x="247652" y="2955971"/>
            <a:ext cx="4465025" cy="267875"/>
          </a:xfrm>
          <a:prstGeom prst="bentConnector3">
            <a:avLst>
              <a:gd name="adj1" fmla="val 65228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9E781-2FE0-4443-96A4-C2ADB2B2B31F}"/>
              </a:ext>
            </a:extLst>
          </p:cNvPr>
          <p:cNvSpPr/>
          <p:nvPr/>
        </p:nvSpPr>
        <p:spPr>
          <a:xfrm>
            <a:off x="5451232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first;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last;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 = EMPTY;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F0330-C4EA-485F-B29D-44E9A94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A0E22-B395-4B09-BC32-F845200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5DC6-8F46-4859-ADF5-F84E66E55921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746A07-0111-4C03-B4AE-F98F9C0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 –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354625" y="1802057"/>
            <a:ext cx="4158762" cy="424731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082BC9-9698-433A-B5C2-97E1AAA8F215}"/>
              </a:ext>
            </a:extLst>
          </p:cNvPr>
          <p:cNvCxnSpPr>
            <a:cxnSpLocks/>
          </p:cNvCxnSpPr>
          <p:nvPr/>
        </p:nvCxnSpPr>
        <p:spPr>
          <a:xfrm>
            <a:off x="247652" y="2955971"/>
            <a:ext cx="4465025" cy="267875"/>
          </a:xfrm>
          <a:prstGeom prst="bentConnector3">
            <a:avLst>
              <a:gd name="adj1" fmla="val 65228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9E781-2FE0-4443-96A4-C2ADB2B2B31F}"/>
              </a:ext>
            </a:extLst>
          </p:cNvPr>
          <p:cNvSpPr/>
          <p:nvPr/>
        </p:nvSpPr>
        <p:spPr>
          <a:xfrm>
            <a:off x="5451232" y="141976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-&gt;first = first;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-&gt;last = last;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last - first;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state = NOT_FOUND;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middle = first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state = KEEP_GOING;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prefetch(*middle);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FC143-CFE6-48CB-914F-802EE8E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E438D-70DD-4B25-BB37-9AB6E429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444E-3752-48D8-9A7A-7236F262C144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866E80-B02C-4D69-9247-805012D0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 – run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354625" y="1802057"/>
            <a:ext cx="4158762" cy="424731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082BC9-9698-433A-B5C2-97E1AAA8F215}"/>
              </a:ext>
            </a:extLst>
          </p:cNvPr>
          <p:cNvCxnSpPr>
            <a:cxnSpLocks/>
          </p:cNvCxnSpPr>
          <p:nvPr/>
        </p:nvCxnSpPr>
        <p:spPr>
          <a:xfrm>
            <a:off x="247652" y="2955971"/>
            <a:ext cx="4465025" cy="267875"/>
          </a:xfrm>
          <a:prstGeom prst="bentConnector3">
            <a:avLst>
              <a:gd name="adj1" fmla="val 65228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4572A63-70CF-466B-B923-19DFCF0B824E}"/>
              </a:ext>
            </a:extLst>
          </p:cNvPr>
          <p:cNvSpPr/>
          <p:nvPr/>
        </p:nvSpPr>
        <p:spPr>
          <a:xfrm>
            <a:off x="5647590" y="1020513"/>
            <a:ext cx="51552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::run()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first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state = FOUND;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middle = first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prefetch(*middle);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state = NOT_FOUND;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F96CD0C-002A-400A-AC0F-75117647D6E1}"/>
              </a:ext>
            </a:extLst>
          </p:cNvPr>
          <p:cNvSpPr/>
          <p:nvPr/>
        </p:nvSpPr>
        <p:spPr>
          <a:xfrm>
            <a:off x="5515708" y="1386670"/>
            <a:ext cx="395649" cy="2728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B2BB280-3FDF-4134-BD0F-5C33FADE922A}"/>
              </a:ext>
            </a:extLst>
          </p:cNvPr>
          <p:cNvSpPr/>
          <p:nvPr/>
        </p:nvSpPr>
        <p:spPr>
          <a:xfrm>
            <a:off x="4620360" y="2955971"/>
            <a:ext cx="401515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69B3ED-5E75-4343-82BA-D78F1F587BDB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flipV="1">
            <a:off x="5021875" y="2750735"/>
            <a:ext cx="493833" cy="12720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C99E1-187B-4D30-9D91-4BBE1FB5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710E4A-4839-4A11-8DB0-C17A7A5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D4D-FD34-4B51-AC63-9134BA6123B8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E95FE-4AE6-47E2-8631-381140AE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AF9-9D08-4CD9-BA83-A808435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through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FAF72-C9CD-4B73-AEC5-CEA0134750ED}"/>
              </a:ext>
            </a:extLst>
          </p:cNvPr>
          <p:cNvSpPr/>
          <p:nvPr/>
        </p:nvSpPr>
        <p:spPr>
          <a:xfrm>
            <a:off x="1822941" y="2713888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240E3-E8F9-47AB-AF9D-38616ADEED78}"/>
              </a:ext>
            </a:extLst>
          </p:cNvPr>
          <p:cNvSpPr/>
          <p:nvPr/>
        </p:nvSpPr>
        <p:spPr>
          <a:xfrm>
            <a:off x="3024556" y="2713887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A3DC-8B5D-4DEC-A5B0-0B9BB75CCF4F}"/>
              </a:ext>
            </a:extLst>
          </p:cNvPr>
          <p:cNvSpPr/>
          <p:nvPr/>
        </p:nvSpPr>
        <p:spPr>
          <a:xfrm>
            <a:off x="4226171" y="2713887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053C0-46F4-4BE4-8350-34752E314FBA}"/>
              </a:ext>
            </a:extLst>
          </p:cNvPr>
          <p:cNvSpPr/>
          <p:nvPr/>
        </p:nvSpPr>
        <p:spPr>
          <a:xfrm>
            <a:off x="5427786" y="2713886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DE6C21-C0E1-4B4E-A2DD-A7CCBE316BB9}"/>
              </a:ext>
            </a:extLst>
          </p:cNvPr>
          <p:cNvSpPr/>
          <p:nvPr/>
        </p:nvSpPr>
        <p:spPr>
          <a:xfrm>
            <a:off x="7549664" y="2713886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F02D6-FA50-483C-AAF8-B15926335F67}"/>
              </a:ext>
            </a:extLst>
          </p:cNvPr>
          <p:cNvSpPr/>
          <p:nvPr/>
        </p:nvSpPr>
        <p:spPr>
          <a:xfrm>
            <a:off x="8751279" y="2713885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5A363-74A1-4FD6-90F5-E6EA62026346}"/>
              </a:ext>
            </a:extLst>
          </p:cNvPr>
          <p:cNvSpPr txBox="1"/>
          <p:nvPr/>
        </p:nvSpPr>
        <p:spPr>
          <a:xfrm>
            <a:off x="6873889" y="29688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2A85EAA-69EE-48ED-A388-B02A555A33FF}"/>
              </a:ext>
            </a:extLst>
          </p:cNvPr>
          <p:cNvSpPr/>
          <p:nvPr/>
        </p:nvSpPr>
        <p:spPr>
          <a:xfrm>
            <a:off x="2136534" y="4179277"/>
            <a:ext cx="486505" cy="545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FADE9-4F0E-4886-9D73-5F3AB1D1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ADFF-C654-4F99-A22C-37532B0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33E4-EE39-4618-A1E2-6533CB01BC02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B88C-6E7B-4325-8B44-CDAD485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AF9-9D08-4CD9-BA83-A808435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through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FAF72-C9CD-4B73-AEC5-CEA0134750ED}"/>
              </a:ext>
            </a:extLst>
          </p:cNvPr>
          <p:cNvSpPr/>
          <p:nvPr/>
        </p:nvSpPr>
        <p:spPr>
          <a:xfrm>
            <a:off x="1822941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240E3-E8F9-47AB-AF9D-38616ADEED78}"/>
              </a:ext>
            </a:extLst>
          </p:cNvPr>
          <p:cNvSpPr/>
          <p:nvPr/>
        </p:nvSpPr>
        <p:spPr>
          <a:xfrm>
            <a:off x="3024556" y="2713887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A3DC-8B5D-4DEC-A5B0-0B9BB75CCF4F}"/>
              </a:ext>
            </a:extLst>
          </p:cNvPr>
          <p:cNvSpPr/>
          <p:nvPr/>
        </p:nvSpPr>
        <p:spPr>
          <a:xfrm>
            <a:off x="4226171" y="2713887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053C0-46F4-4BE4-8350-34752E314FBA}"/>
              </a:ext>
            </a:extLst>
          </p:cNvPr>
          <p:cNvSpPr/>
          <p:nvPr/>
        </p:nvSpPr>
        <p:spPr>
          <a:xfrm>
            <a:off x="5427786" y="2713886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DE6C21-C0E1-4B4E-A2DD-A7CCBE316BB9}"/>
              </a:ext>
            </a:extLst>
          </p:cNvPr>
          <p:cNvSpPr/>
          <p:nvPr/>
        </p:nvSpPr>
        <p:spPr>
          <a:xfrm>
            <a:off x="7549664" y="2713886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F02D6-FA50-483C-AAF8-B15926335F67}"/>
              </a:ext>
            </a:extLst>
          </p:cNvPr>
          <p:cNvSpPr/>
          <p:nvPr/>
        </p:nvSpPr>
        <p:spPr>
          <a:xfrm>
            <a:off x="8751279" y="2713885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5A363-74A1-4FD6-90F5-E6EA62026346}"/>
              </a:ext>
            </a:extLst>
          </p:cNvPr>
          <p:cNvSpPr txBox="1"/>
          <p:nvPr/>
        </p:nvSpPr>
        <p:spPr>
          <a:xfrm>
            <a:off x="6873889" y="29688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2A85EAA-69EE-48ED-A388-B02A555A33FF}"/>
              </a:ext>
            </a:extLst>
          </p:cNvPr>
          <p:cNvSpPr/>
          <p:nvPr/>
        </p:nvSpPr>
        <p:spPr>
          <a:xfrm>
            <a:off x="2136534" y="4179277"/>
            <a:ext cx="486505" cy="545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750F80-9E26-472F-815A-2B6D601EE554}"/>
              </a:ext>
            </a:extLst>
          </p:cNvPr>
          <p:cNvSpPr txBox="1"/>
          <p:nvPr/>
        </p:nvSpPr>
        <p:spPr>
          <a:xfrm>
            <a:off x="1735015" y="5322277"/>
            <a:ext cx="2569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Init:</a:t>
            </a:r>
          </a:p>
          <a:p>
            <a:r>
              <a:rPr lang="en-US" dirty="0"/>
              <a:t>Start prefetch for frame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EB3A5-25B4-4DD8-8C67-72E9A59F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7470-E7E1-4462-993C-CAE3DB2B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7B2C-41D3-47BA-94AD-6EE116490E7A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6D31-15BA-4FD3-96DE-403C6E0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5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AF9-9D08-4CD9-BA83-A808435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through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FAF72-C9CD-4B73-AEC5-CEA0134750ED}"/>
              </a:ext>
            </a:extLst>
          </p:cNvPr>
          <p:cNvSpPr/>
          <p:nvPr/>
        </p:nvSpPr>
        <p:spPr>
          <a:xfrm>
            <a:off x="1822941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240E3-E8F9-47AB-AF9D-38616ADEED78}"/>
              </a:ext>
            </a:extLst>
          </p:cNvPr>
          <p:cNvSpPr/>
          <p:nvPr/>
        </p:nvSpPr>
        <p:spPr>
          <a:xfrm>
            <a:off x="3024556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A3DC-8B5D-4DEC-A5B0-0B9BB75CCF4F}"/>
              </a:ext>
            </a:extLst>
          </p:cNvPr>
          <p:cNvSpPr/>
          <p:nvPr/>
        </p:nvSpPr>
        <p:spPr>
          <a:xfrm>
            <a:off x="4226171" y="2713887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053C0-46F4-4BE4-8350-34752E314FBA}"/>
              </a:ext>
            </a:extLst>
          </p:cNvPr>
          <p:cNvSpPr/>
          <p:nvPr/>
        </p:nvSpPr>
        <p:spPr>
          <a:xfrm>
            <a:off x="5427786" y="2713886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DE6C21-C0E1-4B4E-A2DD-A7CCBE316BB9}"/>
              </a:ext>
            </a:extLst>
          </p:cNvPr>
          <p:cNvSpPr/>
          <p:nvPr/>
        </p:nvSpPr>
        <p:spPr>
          <a:xfrm>
            <a:off x="7549664" y="2713886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F02D6-FA50-483C-AAF8-B15926335F67}"/>
              </a:ext>
            </a:extLst>
          </p:cNvPr>
          <p:cNvSpPr/>
          <p:nvPr/>
        </p:nvSpPr>
        <p:spPr>
          <a:xfrm>
            <a:off x="8751279" y="2713885"/>
            <a:ext cx="1113693" cy="1113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5A363-74A1-4FD6-90F5-E6EA62026346}"/>
              </a:ext>
            </a:extLst>
          </p:cNvPr>
          <p:cNvSpPr txBox="1"/>
          <p:nvPr/>
        </p:nvSpPr>
        <p:spPr>
          <a:xfrm>
            <a:off x="6873889" y="29688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2A85EAA-69EE-48ED-A388-B02A555A33FF}"/>
              </a:ext>
            </a:extLst>
          </p:cNvPr>
          <p:cNvSpPr/>
          <p:nvPr/>
        </p:nvSpPr>
        <p:spPr>
          <a:xfrm>
            <a:off x="3338153" y="4202723"/>
            <a:ext cx="486505" cy="545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750F80-9E26-472F-815A-2B6D601EE554}"/>
              </a:ext>
            </a:extLst>
          </p:cNvPr>
          <p:cNvSpPr txBox="1"/>
          <p:nvPr/>
        </p:nvSpPr>
        <p:spPr>
          <a:xfrm>
            <a:off x="2936634" y="5345723"/>
            <a:ext cx="2569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Init:</a:t>
            </a:r>
          </a:p>
          <a:p>
            <a:r>
              <a:rPr lang="en-US" dirty="0"/>
              <a:t>Start prefetch for frame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9AD9C-EA79-42C2-8DC9-F6195137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ACB8-6BB0-43AE-99B6-6957EE7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02AF-DAE6-4B25-855F-7ECBC833BA0A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CD6E-4397-4A8B-998C-08846140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AF9-9D08-4CD9-BA83-A808435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through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FAF72-C9CD-4B73-AEC5-CEA0134750ED}"/>
              </a:ext>
            </a:extLst>
          </p:cNvPr>
          <p:cNvSpPr/>
          <p:nvPr/>
        </p:nvSpPr>
        <p:spPr>
          <a:xfrm>
            <a:off x="1822941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240E3-E8F9-47AB-AF9D-38616ADEED78}"/>
              </a:ext>
            </a:extLst>
          </p:cNvPr>
          <p:cNvSpPr/>
          <p:nvPr/>
        </p:nvSpPr>
        <p:spPr>
          <a:xfrm>
            <a:off x="3024556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A3DC-8B5D-4DEC-A5B0-0B9BB75CCF4F}"/>
              </a:ext>
            </a:extLst>
          </p:cNvPr>
          <p:cNvSpPr/>
          <p:nvPr/>
        </p:nvSpPr>
        <p:spPr>
          <a:xfrm>
            <a:off x="4232032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053C0-46F4-4BE4-8350-34752E314FBA}"/>
              </a:ext>
            </a:extLst>
          </p:cNvPr>
          <p:cNvSpPr/>
          <p:nvPr/>
        </p:nvSpPr>
        <p:spPr>
          <a:xfrm>
            <a:off x="5433647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DE6C21-C0E1-4B4E-A2DD-A7CCBE316BB9}"/>
              </a:ext>
            </a:extLst>
          </p:cNvPr>
          <p:cNvSpPr/>
          <p:nvPr/>
        </p:nvSpPr>
        <p:spPr>
          <a:xfrm>
            <a:off x="7555525" y="2713886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F02D6-FA50-483C-AAF8-B15926335F67}"/>
              </a:ext>
            </a:extLst>
          </p:cNvPr>
          <p:cNvSpPr/>
          <p:nvPr/>
        </p:nvSpPr>
        <p:spPr>
          <a:xfrm>
            <a:off x="8757140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5A363-74A1-4FD6-90F5-E6EA62026346}"/>
              </a:ext>
            </a:extLst>
          </p:cNvPr>
          <p:cNvSpPr txBox="1"/>
          <p:nvPr/>
        </p:nvSpPr>
        <p:spPr>
          <a:xfrm>
            <a:off x="6873889" y="29688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2A85EAA-69EE-48ED-A388-B02A555A33FF}"/>
              </a:ext>
            </a:extLst>
          </p:cNvPr>
          <p:cNvSpPr/>
          <p:nvPr/>
        </p:nvSpPr>
        <p:spPr>
          <a:xfrm>
            <a:off x="9070733" y="4305652"/>
            <a:ext cx="486505" cy="545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C4FB-0945-4C4C-8129-9E3936F5406F}"/>
              </a:ext>
            </a:extLst>
          </p:cNvPr>
          <p:cNvSpPr txBox="1"/>
          <p:nvPr/>
        </p:nvSpPr>
        <p:spPr>
          <a:xfrm>
            <a:off x="8827480" y="5070230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Init:</a:t>
            </a:r>
          </a:p>
          <a:p>
            <a:r>
              <a:rPr lang="en-US" dirty="0"/>
              <a:t>Start prefetch for frame 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0E5AC-8CD3-45F5-8F3B-417760ED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4DC64-05A3-4C1D-82FB-B2341BF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F098-4B2B-4E89-9581-85E9C139E59F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9C50-3D24-439D-83FA-7B79CE95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AF9-9D08-4CD9-BA83-A808435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through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FAF72-C9CD-4B73-AEC5-CEA0134750ED}"/>
              </a:ext>
            </a:extLst>
          </p:cNvPr>
          <p:cNvSpPr/>
          <p:nvPr/>
        </p:nvSpPr>
        <p:spPr>
          <a:xfrm>
            <a:off x="1822941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240E3-E8F9-47AB-AF9D-38616ADEED78}"/>
              </a:ext>
            </a:extLst>
          </p:cNvPr>
          <p:cNvSpPr/>
          <p:nvPr/>
        </p:nvSpPr>
        <p:spPr>
          <a:xfrm>
            <a:off x="3024556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A3DC-8B5D-4DEC-A5B0-0B9BB75CCF4F}"/>
              </a:ext>
            </a:extLst>
          </p:cNvPr>
          <p:cNvSpPr/>
          <p:nvPr/>
        </p:nvSpPr>
        <p:spPr>
          <a:xfrm>
            <a:off x="4232032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053C0-46F4-4BE4-8350-34752E314FBA}"/>
              </a:ext>
            </a:extLst>
          </p:cNvPr>
          <p:cNvSpPr/>
          <p:nvPr/>
        </p:nvSpPr>
        <p:spPr>
          <a:xfrm>
            <a:off x="5433647" y="2713886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DE6C21-C0E1-4B4E-A2DD-A7CCBE316BB9}"/>
              </a:ext>
            </a:extLst>
          </p:cNvPr>
          <p:cNvSpPr/>
          <p:nvPr/>
        </p:nvSpPr>
        <p:spPr>
          <a:xfrm>
            <a:off x="7555525" y="2713886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F02D6-FA50-483C-AAF8-B15926335F67}"/>
              </a:ext>
            </a:extLst>
          </p:cNvPr>
          <p:cNvSpPr/>
          <p:nvPr/>
        </p:nvSpPr>
        <p:spPr>
          <a:xfrm>
            <a:off x="8757140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5A363-74A1-4FD6-90F5-E6EA62026346}"/>
              </a:ext>
            </a:extLst>
          </p:cNvPr>
          <p:cNvSpPr txBox="1"/>
          <p:nvPr/>
        </p:nvSpPr>
        <p:spPr>
          <a:xfrm>
            <a:off x="6873889" y="29688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2A85EAA-69EE-48ED-A388-B02A555A33FF}"/>
              </a:ext>
            </a:extLst>
          </p:cNvPr>
          <p:cNvSpPr/>
          <p:nvPr/>
        </p:nvSpPr>
        <p:spPr>
          <a:xfrm>
            <a:off x="2183425" y="4211868"/>
            <a:ext cx="486505" cy="545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C4FB-0945-4C4C-8129-9E3936F5406F}"/>
              </a:ext>
            </a:extLst>
          </p:cNvPr>
          <p:cNvSpPr txBox="1"/>
          <p:nvPr/>
        </p:nvSpPr>
        <p:spPr>
          <a:xfrm>
            <a:off x="1940172" y="4976446"/>
            <a:ext cx="225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until we hit next</a:t>
            </a:r>
          </a:p>
          <a:p>
            <a:r>
              <a:rPr lang="en-US" dirty="0"/>
              <a:t>prefetch from frame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020B9-BF16-428A-A164-85D04648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11800-9CFE-4342-8475-8CC6A228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70A4-F6A3-4DF7-82FD-9AF4F2EE34A1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E799-E6B0-408E-A43A-BDA8196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1" y="647552"/>
            <a:ext cx="6859787" cy="57164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08" y="1885550"/>
            <a:ext cx="6852578" cy="743143"/>
          </a:xfrm>
        </p:spPr>
        <p:txBody>
          <a:bodyPr>
            <a:noAutofit/>
          </a:bodyPr>
          <a:lstStyle/>
          <a:p>
            <a:r>
              <a:rPr lang="en-US" sz="2000" dirty="0"/>
              <a:t>Introduced in 1958 by Melvin Conway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Donald Knuth, 1968: “generalization of subroutine”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6826" y="3276600"/>
          <a:ext cx="10719880" cy="186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2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subroutines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coroutines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r>
                        <a:rPr lang="en-US" sz="2000"/>
                        <a:t>call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Allocate frame,</a:t>
                      </a:r>
                      <a:r>
                        <a:rPr lang="en-US" sz="2000" baseline="0"/>
                        <a:t> pass parameters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Allocate</a:t>
                      </a:r>
                      <a:r>
                        <a:rPr lang="en-US" sz="2000" baseline="0"/>
                        <a:t> frame, pass parameters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r>
                        <a:rPr lang="en-US" sz="2000"/>
                        <a:t>return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Free</a:t>
                      </a:r>
                      <a:r>
                        <a:rPr lang="en-US" sz="2000" baseline="0"/>
                        <a:t> frame, return result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Free frame, return eventual result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r>
                        <a:rPr lang="en-US" sz="2000"/>
                        <a:t>suspend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202">
                <a:tc>
                  <a:txBody>
                    <a:bodyPr/>
                    <a:lstStyle/>
                    <a:p>
                      <a:r>
                        <a:rPr lang="en-US" sz="2000"/>
                        <a:t>resume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  <a:endParaRPr lang="en-US" sz="20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448472" y="914401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 years ago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9A9A6-9FC8-C340-BEBE-F177CAC1ACB6}"/>
              </a:ext>
            </a:extLst>
          </p:cNvPr>
          <p:cNvSpPr txBox="1"/>
          <p:nvPr/>
        </p:nvSpPr>
        <p:spPr>
          <a:xfrm rot="20718340">
            <a:off x="249398" y="858395"/>
            <a:ext cx="244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Reminder: A coroutine is a generalization</a:t>
            </a:r>
          </a:p>
          <a:p>
            <a:r>
              <a:rPr lang="en-US" dirty="0"/>
              <a:t>of a function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189B1D-1785-4BB7-AC0D-D3058723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CppCon 2018 • Nano-Coroutines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D8A4FB4-4AB7-495E-BCE9-0F0D90EC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A81-30FF-4378-B3E7-D2E9A2414D06}" type="datetime1">
              <a:rPr lang="en-US" smtClean="0"/>
              <a:t>10/11/2018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13C81C-BA12-4C61-8CE3-883B2B0A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AF9-9D08-4CD9-BA83-A808435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through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FAF72-C9CD-4B73-AEC5-CEA0134750ED}"/>
              </a:ext>
            </a:extLst>
          </p:cNvPr>
          <p:cNvSpPr/>
          <p:nvPr/>
        </p:nvSpPr>
        <p:spPr>
          <a:xfrm>
            <a:off x="1822941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240E3-E8F9-47AB-AF9D-38616ADEED78}"/>
              </a:ext>
            </a:extLst>
          </p:cNvPr>
          <p:cNvSpPr/>
          <p:nvPr/>
        </p:nvSpPr>
        <p:spPr>
          <a:xfrm>
            <a:off x="3024556" y="2713887"/>
            <a:ext cx="1113693" cy="1113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A3DC-8B5D-4DEC-A5B0-0B9BB75CCF4F}"/>
              </a:ext>
            </a:extLst>
          </p:cNvPr>
          <p:cNvSpPr/>
          <p:nvPr/>
        </p:nvSpPr>
        <p:spPr>
          <a:xfrm>
            <a:off x="4232032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053C0-46F4-4BE4-8350-34752E314FBA}"/>
              </a:ext>
            </a:extLst>
          </p:cNvPr>
          <p:cNvSpPr/>
          <p:nvPr/>
        </p:nvSpPr>
        <p:spPr>
          <a:xfrm>
            <a:off x="5433647" y="2713886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DE6C21-C0E1-4B4E-A2DD-A7CCBE316BB9}"/>
              </a:ext>
            </a:extLst>
          </p:cNvPr>
          <p:cNvSpPr/>
          <p:nvPr/>
        </p:nvSpPr>
        <p:spPr>
          <a:xfrm>
            <a:off x="7555525" y="2713886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F02D6-FA50-483C-AAF8-B15926335F67}"/>
              </a:ext>
            </a:extLst>
          </p:cNvPr>
          <p:cNvSpPr/>
          <p:nvPr/>
        </p:nvSpPr>
        <p:spPr>
          <a:xfrm>
            <a:off x="8757140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5A363-74A1-4FD6-90F5-E6EA62026346}"/>
              </a:ext>
            </a:extLst>
          </p:cNvPr>
          <p:cNvSpPr txBox="1"/>
          <p:nvPr/>
        </p:nvSpPr>
        <p:spPr>
          <a:xfrm>
            <a:off x="6873889" y="29688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2A85EAA-69EE-48ED-A388-B02A555A33FF}"/>
              </a:ext>
            </a:extLst>
          </p:cNvPr>
          <p:cNvSpPr/>
          <p:nvPr/>
        </p:nvSpPr>
        <p:spPr>
          <a:xfrm>
            <a:off x="3334130" y="4182560"/>
            <a:ext cx="486505" cy="545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C4FB-0945-4C4C-8129-9E3936F5406F}"/>
              </a:ext>
            </a:extLst>
          </p:cNvPr>
          <p:cNvSpPr txBox="1"/>
          <p:nvPr/>
        </p:nvSpPr>
        <p:spPr>
          <a:xfrm>
            <a:off x="3090877" y="4947138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stumbled on a value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6452-EEF0-4EAF-8120-0574050A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F3757-ED5F-4C77-9C23-7205A46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43D7-C3BE-4D41-8B98-0AA065D46FF5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88A6-11AC-4C30-93ED-BF7EB4DA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3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AF9-9D08-4CD9-BA83-A808435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through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FAF72-C9CD-4B73-AEC5-CEA0134750ED}"/>
              </a:ext>
            </a:extLst>
          </p:cNvPr>
          <p:cNvSpPr/>
          <p:nvPr/>
        </p:nvSpPr>
        <p:spPr>
          <a:xfrm>
            <a:off x="1822941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240E3-E8F9-47AB-AF9D-38616ADEED78}"/>
              </a:ext>
            </a:extLst>
          </p:cNvPr>
          <p:cNvSpPr/>
          <p:nvPr/>
        </p:nvSpPr>
        <p:spPr>
          <a:xfrm>
            <a:off x="3024556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N+1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A3DC-8B5D-4DEC-A5B0-0B9BB75CCF4F}"/>
              </a:ext>
            </a:extLst>
          </p:cNvPr>
          <p:cNvSpPr/>
          <p:nvPr/>
        </p:nvSpPr>
        <p:spPr>
          <a:xfrm>
            <a:off x="4232032" y="2713887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053C0-46F4-4BE4-8350-34752E314FBA}"/>
              </a:ext>
            </a:extLst>
          </p:cNvPr>
          <p:cNvSpPr/>
          <p:nvPr/>
        </p:nvSpPr>
        <p:spPr>
          <a:xfrm>
            <a:off x="5433647" y="2713886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DE6C21-C0E1-4B4E-A2DD-A7CCBE316BB9}"/>
              </a:ext>
            </a:extLst>
          </p:cNvPr>
          <p:cNvSpPr/>
          <p:nvPr/>
        </p:nvSpPr>
        <p:spPr>
          <a:xfrm>
            <a:off x="7555525" y="2713886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F02D6-FA50-483C-AAF8-B15926335F67}"/>
              </a:ext>
            </a:extLst>
          </p:cNvPr>
          <p:cNvSpPr/>
          <p:nvPr/>
        </p:nvSpPr>
        <p:spPr>
          <a:xfrm>
            <a:off x="8757140" y="2713885"/>
            <a:ext cx="1113693" cy="11136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5A363-74A1-4FD6-90F5-E6EA62026346}"/>
              </a:ext>
            </a:extLst>
          </p:cNvPr>
          <p:cNvSpPr txBox="1"/>
          <p:nvPr/>
        </p:nvSpPr>
        <p:spPr>
          <a:xfrm>
            <a:off x="6873889" y="29688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2A85EAA-69EE-48ED-A388-B02A555A33FF}"/>
              </a:ext>
            </a:extLst>
          </p:cNvPr>
          <p:cNvSpPr/>
          <p:nvPr/>
        </p:nvSpPr>
        <p:spPr>
          <a:xfrm>
            <a:off x="3334130" y="4182560"/>
            <a:ext cx="486505" cy="545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C4FB-0945-4C4C-8129-9E3936F5406F}"/>
              </a:ext>
            </a:extLst>
          </p:cNvPr>
          <p:cNvSpPr txBox="1"/>
          <p:nvPr/>
        </p:nvSpPr>
        <p:spPr>
          <a:xfrm>
            <a:off x="3090877" y="4947138"/>
            <a:ext cx="219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Init for value + 1:</a:t>
            </a:r>
          </a:p>
          <a:p>
            <a:r>
              <a:rPr lang="en-US" dirty="0"/>
              <a:t>Start prefetch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15C0-39D1-447A-A8FD-852C6F8B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6706-6F99-4752-B600-F6E6618D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AE28-B150-424C-B007-3A9A96ED0EC4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3D57-7C73-4B10-B9A6-48A3302A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9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 – orchestrator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746C9-15CC-452D-8FD6-808FE642CB1F}"/>
              </a:ext>
            </a:extLst>
          </p:cNvPr>
          <p:cNvSpPr/>
          <p:nvPr/>
        </p:nvSpPr>
        <p:spPr>
          <a:xfrm>
            <a:off x="439614" y="116500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f(part);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part - 1;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N;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key: lookups)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&amp;f[i];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-&gt;state != KEEP_RUNNING)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key);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 == 0)  i = N;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… keep running until there is room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 deal with strugglers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18DA45-B3BC-4B35-ABDE-FCDF75417CA0}"/>
              </a:ext>
            </a:extLst>
          </p:cNvPr>
          <p:cNvGrpSpPr/>
          <p:nvPr/>
        </p:nvGrpSpPr>
        <p:grpSpPr>
          <a:xfrm>
            <a:off x="5849815" y="1032589"/>
            <a:ext cx="6248400" cy="3462981"/>
            <a:chOff x="5849815" y="1032589"/>
            <a:chExt cx="6248400" cy="34629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6FAD12-05BC-4F0C-93F3-D798857D843C}"/>
                </a:ext>
              </a:extLst>
            </p:cNvPr>
            <p:cNvSpPr/>
            <p:nvPr/>
          </p:nvSpPr>
          <p:spPr>
            <a:xfrm>
              <a:off x="6476999" y="1079250"/>
              <a:ext cx="5621216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(;;)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-&gt;run())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completed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-&gt;state == FOUND) …;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init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v.begin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v.end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 key);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== 0) i = N;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--i;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== 0) i = N;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--i;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&amp;f</a:t>
              </a:r>
              <a:r>
                <a:rPr lang="en-US" dirty="0">
                  <a:solidFill>
                    <a:srgbClr val="008080"/>
                  </a:solidFill>
                  <a:latin typeface="Consolas" panose="020B0609020204030204" pitchFamily="49" charset="0"/>
                </a:rPr>
                <a:t>[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8080"/>
                  </a:solidFill>
                  <a:latin typeface="Consolas" panose="020B0609020204030204" pitchFamily="49" charset="0"/>
                </a:rPr>
                <a:t>]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438DB79-A91D-4C03-A32C-36ACB133BEA6}"/>
                </a:ext>
              </a:extLst>
            </p:cNvPr>
            <p:cNvSpPr/>
            <p:nvPr/>
          </p:nvSpPr>
          <p:spPr>
            <a:xfrm>
              <a:off x="6213231" y="1032589"/>
              <a:ext cx="427892" cy="3416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2A20E5-FC06-4D97-9A78-A1FE206668C8}"/>
                </a:ext>
              </a:extLst>
            </p:cNvPr>
            <p:cNvCxnSpPr/>
            <p:nvPr/>
          </p:nvCxnSpPr>
          <p:spPr>
            <a:xfrm flipV="1">
              <a:off x="5849815" y="2889738"/>
              <a:ext cx="246185" cy="141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707708-87CD-4944-A6D7-C4AF1E31524B}"/>
              </a:ext>
            </a:extLst>
          </p:cNvPr>
          <p:cNvGrpSpPr/>
          <p:nvPr/>
        </p:nvGrpSpPr>
        <p:grpSpPr>
          <a:xfrm>
            <a:off x="3675185" y="4723499"/>
            <a:ext cx="6934200" cy="1993826"/>
            <a:chOff x="3675185" y="4723499"/>
            <a:chExt cx="6934200" cy="199382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06CEBA-E523-46AD-95D0-9CB9CA66461B}"/>
                </a:ext>
              </a:extLst>
            </p:cNvPr>
            <p:cNvSpPr/>
            <p:nvPr/>
          </p:nvSpPr>
          <p:spPr>
            <a:xfrm>
              <a:off x="6535614" y="4723499"/>
              <a:ext cx="407377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moreWork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moreWork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fr.state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KEEP_RUNNING) 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moreWork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fr.run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&amp;&amp;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fr.state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FOUND)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…;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moreWork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200" dirty="0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2EC09598-869F-4BA4-A2BB-8EB1164CB0D8}"/>
                </a:ext>
              </a:extLst>
            </p:cNvPr>
            <p:cNvSpPr/>
            <p:nvPr/>
          </p:nvSpPr>
          <p:spPr>
            <a:xfrm>
              <a:off x="6321668" y="4723499"/>
              <a:ext cx="319455" cy="199382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6F4541-1543-4256-B746-AF0BCF52892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3675185" y="5720412"/>
              <a:ext cx="2646483" cy="5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003E-ED46-49D9-BC8D-405A71D3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2018 • Nano-Coroutines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4CA1-D599-4294-9927-8E3F0300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53F-833D-4A12-9C06-B37EF7B89C56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2C66-EFFC-45F4-B080-C71AA243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08F-4466-44EA-9A3F-B15D9358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is way bigger than L3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506F4-3277-422E-BD81-52C345261C08}"/>
              </a:ext>
            </a:extLst>
          </p:cNvPr>
          <p:cNvSpPr/>
          <p:nvPr/>
        </p:nvSpPr>
        <p:spPr>
          <a:xfrm>
            <a:off x="767862" y="2472713"/>
            <a:ext cx="961292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L3: 8M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1A10-CD3D-470D-B194-A9714F18A2D0}"/>
              </a:ext>
            </a:extLst>
          </p:cNvPr>
          <p:cNvSpPr/>
          <p:nvPr/>
        </p:nvSpPr>
        <p:spPr>
          <a:xfrm>
            <a:off x="767861" y="3528647"/>
            <a:ext cx="34641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Array: 256M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BD4BD-A941-4628-AA3B-59A3D79AC06A}"/>
              </a:ext>
            </a:extLst>
          </p:cNvPr>
          <p:cNvSpPr/>
          <p:nvPr/>
        </p:nvSpPr>
        <p:spPr>
          <a:xfrm>
            <a:off x="4674815" y="3130285"/>
            <a:ext cx="1119553" cy="42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575D4-B453-4023-BCA5-B42ACA29731F}"/>
              </a:ext>
            </a:extLst>
          </p:cNvPr>
          <p:cNvSpPr/>
          <p:nvPr/>
        </p:nvSpPr>
        <p:spPr>
          <a:xfrm>
            <a:off x="6111957" y="2789181"/>
            <a:ext cx="3270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26 ns per lookup/log2(array-size)</a:t>
            </a:r>
          </a:p>
          <a:p>
            <a:r>
              <a:rPr lang="en-US" b="1" dirty="0">
                <a:solidFill>
                  <a:srgbClr val="FF0000"/>
                </a:solidFill>
              </a:rPr>
              <a:t>60%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L3</a:t>
            </a:r>
            <a:r>
              <a:rPr lang="en-US" dirty="0"/>
              <a:t> cache misses</a:t>
            </a:r>
          </a:p>
          <a:p>
            <a:endParaRPr lang="en-US" dirty="0"/>
          </a:p>
          <a:p>
            <a:r>
              <a:rPr lang="en-US" dirty="0"/>
              <a:t>0.21 instructions per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3171F-4D9E-4723-BD0F-D1BFC6034FA6}"/>
              </a:ext>
            </a:extLst>
          </p:cNvPr>
          <p:cNvSpPr txBox="1"/>
          <p:nvPr/>
        </p:nvSpPr>
        <p:spPr>
          <a:xfrm>
            <a:off x="9859583" y="2626092"/>
            <a:ext cx="2029596" cy="258532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3.7Ghz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0.27ns cycle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Latency ~</a:t>
            </a:r>
          </a:p>
          <a:p>
            <a:r>
              <a:rPr lang="en-US" dirty="0">
                <a:latin typeface="Consolas" panose="020B0609020204030204" pitchFamily="49" charset="0"/>
              </a:rPr>
              <a:t>L1:  1.0 ns</a:t>
            </a:r>
          </a:p>
          <a:p>
            <a:r>
              <a:rPr lang="en-US" dirty="0">
                <a:latin typeface="Consolas" panose="020B0609020204030204" pitchFamily="49" charset="0"/>
              </a:rPr>
              <a:t>L2:  3.5 ns</a:t>
            </a:r>
          </a:p>
          <a:p>
            <a:r>
              <a:rPr lang="en-US" dirty="0">
                <a:latin typeface="Consolas" panose="020B0609020204030204" pitchFamily="49" charset="0"/>
              </a:rPr>
              <a:t>L3:  12 ns</a:t>
            </a:r>
          </a:p>
          <a:p>
            <a:r>
              <a:rPr lang="en-US" dirty="0">
                <a:latin typeface="Consolas" panose="020B0609020204030204" pitchFamily="49" charset="0"/>
              </a:rPr>
              <a:t>RAM: 60 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F49F7-D8E0-4E2E-96C9-9C0E16728D54}"/>
              </a:ext>
            </a:extLst>
          </p:cNvPr>
          <p:cNvSpPr/>
          <p:nvPr/>
        </p:nvSpPr>
        <p:spPr>
          <a:xfrm>
            <a:off x="9859583" y="5415657"/>
            <a:ext cx="2043101" cy="10772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L1d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256K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8192K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D3D93B-903C-420E-8369-72C6330AA878}"/>
              </a:ext>
            </a:extLst>
          </p:cNvPr>
          <p:cNvGrpSpPr/>
          <p:nvPr/>
        </p:nvGrpSpPr>
        <p:grpSpPr>
          <a:xfrm>
            <a:off x="714133" y="5046325"/>
            <a:ext cx="8852477" cy="1293662"/>
            <a:chOff x="714133" y="5046325"/>
            <a:chExt cx="8852477" cy="1293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EAEC09-F224-4671-A8A6-AD12814A0F2B}"/>
                </a:ext>
              </a:extLst>
            </p:cNvPr>
            <p:cNvSpPr txBox="1"/>
            <p:nvPr/>
          </p:nvSpPr>
          <p:spPr>
            <a:xfrm>
              <a:off x="1119554" y="5673969"/>
              <a:ext cx="2846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Interleaving with 16 streams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09169AF-B80D-4E62-8513-33F2B5CAB0A7}"/>
                </a:ext>
              </a:extLst>
            </p:cNvPr>
            <p:cNvSpPr/>
            <p:nvPr/>
          </p:nvSpPr>
          <p:spPr>
            <a:xfrm>
              <a:off x="4569307" y="5647191"/>
              <a:ext cx="1119553" cy="422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6414F-6685-4867-B8EF-F0EAFA1AFC93}"/>
                </a:ext>
              </a:extLst>
            </p:cNvPr>
            <p:cNvSpPr/>
            <p:nvPr/>
          </p:nvSpPr>
          <p:spPr>
            <a:xfrm>
              <a:off x="6120987" y="5139658"/>
              <a:ext cx="344562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10.0</a:t>
              </a:r>
              <a:r>
                <a:rPr lang="en-US" dirty="0"/>
                <a:t> ns per lookup/log2(array-size)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3.5%</a:t>
              </a:r>
              <a:r>
                <a:rPr lang="en-US" dirty="0">
                  <a:solidFill>
                    <a:srgbClr val="00B05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L3</a:t>
              </a:r>
              <a:r>
                <a:rPr lang="en-US" dirty="0"/>
                <a:t> cache misses</a:t>
              </a:r>
            </a:p>
            <a:p>
              <a:endParaRPr lang="en-US" dirty="0"/>
            </a:p>
            <a:p>
              <a:r>
                <a:rPr lang="en-US" dirty="0"/>
                <a:t>0.83 instructions per cycle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FDD27C-BB85-4F5B-8652-9CF9D47F557A}"/>
                </a:ext>
              </a:extLst>
            </p:cNvPr>
            <p:cNvSpPr txBox="1"/>
            <p:nvPr/>
          </p:nvSpPr>
          <p:spPr>
            <a:xfrm>
              <a:off x="714133" y="5046325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bad!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309AB-9342-447C-9124-393EEC1C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C75790-8C62-4C8C-A86C-6523D715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3085-FFF1-4B0F-BE9E-2384AB3DA128}" type="datetime1">
              <a:rPr lang="en-US" smtClean="0"/>
              <a:t>10/11/2018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6C9A901-46B2-4C47-8FD4-6ECA8100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FA57-0856-49FF-99CC-06EC8008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Nice! But that is a lot of code!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A7111-B668-4848-8D8C-4264C7C80FBB}"/>
              </a:ext>
            </a:extLst>
          </p:cNvPr>
          <p:cNvSpPr/>
          <p:nvPr/>
        </p:nvSpPr>
        <p:spPr>
          <a:xfrm>
            <a:off x="647714" y="1617988"/>
            <a:ext cx="29571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first;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last;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middle;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half;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state = EMPTY;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run();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4C730-6D2D-4991-82E3-BB554EC2FD57}"/>
              </a:ext>
            </a:extLst>
          </p:cNvPr>
          <p:cNvSpPr/>
          <p:nvPr/>
        </p:nvSpPr>
        <p:spPr>
          <a:xfrm>
            <a:off x="663840" y="3787813"/>
            <a:ext cx="30758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 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first;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last;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this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last - first;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NOT_FOUND;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half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middle = first + half;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state = KEEP_GOING;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prefetch(*middle);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4396B-69C5-4590-956F-3CF91BB10476}"/>
              </a:ext>
            </a:extLst>
          </p:cNvPr>
          <p:cNvSpPr/>
          <p:nvPr/>
        </p:nvSpPr>
        <p:spPr>
          <a:xfrm>
            <a:off x="3795332" y="1601866"/>
            <a:ext cx="24647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::run()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first = middle; ++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FOUND;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half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middle = first + half;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prefetch(*middle);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state = NOT_FOUND;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5A7A9-8EE8-4CCB-AE7F-53E2CC17AF2B}"/>
              </a:ext>
            </a:extLst>
          </p:cNvPr>
          <p:cNvSpPr/>
          <p:nvPr/>
        </p:nvSpPr>
        <p:spPr>
          <a:xfrm>
            <a:off x="5668107" y="3642674"/>
            <a:ext cx="318575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frame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f(part);</a:t>
            </a:r>
          </a:p>
          <a:p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N = part - 1;</a:t>
            </a:r>
          </a:p>
          <a:p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N;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key: lookups)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&amp;f[i];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-&gt;state != KEEP_RUNNING)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key);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(i == 0)  i = N;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--i;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(;;)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… keep running until there is room 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… deal with strugglers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C7465-E5AE-4CF2-A17D-445E73FB57FB}"/>
              </a:ext>
            </a:extLst>
          </p:cNvPr>
          <p:cNvSpPr/>
          <p:nvPr/>
        </p:nvSpPr>
        <p:spPr>
          <a:xfrm>
            <a:off x="8601816" y="1743495"/>
            <a:ext cx="29571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(;;)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-&gt;run())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completed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-&gt;state == FOUND) …;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key);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(i == 0) i = N;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--i;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(i == 0) i = N;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--i;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&amp;f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D53D6-633A-427C-A6C2-54AA23CDCC60}"/>
              </a:ext>
            </a:extLst>
          </p:cNvPr>
          <p:cNvSpPr/>
          <p:nvPr/>
        </p:nvSpPr>
        <p:spPr>
          <a:xfrm>
            <a:off x="8691197" y="3859840"/>
            <a:ext cx="2778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moreWork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moreWork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f)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fr.state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KEEP_RUNNING)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moreWork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fr.run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fr.state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FOUND)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…;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moreWork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9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5752F-0B09-4819-8E30-AB1D67E3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7008A1D-C2C0-4692-84DB-1CE364E8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1AF8-3328-43BC-951E-B16748E3F680}" type="datetime1">
              <a:rPr lang="en-US" smtClean="0"/>
              <a:t>10/11/2018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F6B857-6DE4-48EE-A850-D9E1CC03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6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F8809-E8CA-43ED-AB30-40D33051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Can we do better?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D26F2-4601-46B3-B838-20AA8872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FBA3A-0134-4C7F-A79C-361C047D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C6647F-3ED7-4AA4-AFE1-AA50354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5EF5-93C7-4600-9B40-98A06103A652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954B-FF0C-4FCE-8E24-70210F48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8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B005E-55B5-4A5D-A6A7-08678A368D6E}"/>
              </a:ext>
            </a:extLst>
          </p:cNvPr>
          <p:cNvSpPr/>
          <p:nvPr/>
        </p:nvSpPr>
        <p:spPr>
          <a:xfrm>
            <a:off x="1203279" y="612470"/>
            <a:ext cx="9660340" cy="2862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session(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s.set_option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n));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E92DE-C5BD-4D86-B4BF-417D397E6FF8}"/>
              </a:ext>
            </a:extLst>
          </p:cNvPr>
          <p:cNvSpPr txBox="1"/>
          <p:nvPr/>
        </p:nvSpPr>
        <p:spPr>
          <a:xfrm>
            <a:off x="3432664" y="-45043"/>
            <a:ext cx="406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Coroutine based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B8D19-7DC7-4D5A-BD0A-886BCADC3AB6}"/>
              </a:ext>
            </a:extLst>
          </p:cNvPr>
          <p:cNvSpPr/>
          <p:nvPr/>
        </p:nvSpPr>
        <p:spPr>
          <a:xfrm>
            <a:off x="1203278" y="3771027"/>
            <a:ext cx="9660341" cy="25853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server(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::endpoint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&amp;endpoint,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::acceptor acceptor(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endpoint);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spawn(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session(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(acceptor),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3E6A-2308-41E5-96C2-BD46A47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10EFB6-8500-4724-9DC0-2032033C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A1-2610-459D-982C-48FD41A83E02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ED90E-580F-4F2C-A59E-4919CA0E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8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2164210" y="1354751"/>
            <a:ext cx="8141677" cy="480131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35944-C32A-481B-A019-E60FA76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FAECEE-705D-4D58-8E1C-6D7C569A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66B-70AF-49A0-9BBF-587E1AC3F6F0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8146-3537-4430-AE34-B1395EC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1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1066801" y="1061240"/>
            <a:ext cx="10171288" cy="507831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     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Found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*middle;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35944-C32A-481B-A019-E60FA76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FAECEE-705D-4D58-8E1C-6D7C569A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71B-86D2-4F24-938E-DFB4A96C9B7D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8146-3537-4430-AE34-B1395EC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2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1066801" y="1061240"/>
            <a:ext cx="10171288" cy="507831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     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Found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prefetch(*middle);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35944-C32A-481B-A019-E60FA76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FAECEE-705D-4D58-8E1C-6D7C569A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EE6E-AEC9-4EC1-BDF3-BBF6B9AF5E70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8146-3537-4430-AE34-B1395EC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9F3C5-FBD0-4F34-B2AE-BD605ADF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" y="612395"/>
            <a:ext cx="10798903" cy="1786641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55C5D-1525-4A5C-B2E3-10BDDEE9BFCB}"/>
              </a:ext>
            </a:extLst>
          </p:cNvPr>
          <p:cNvSpPr/>
          <p:nvPr/>
        </p:nvSpPr>
        <p:spPr>
          <a:xfrm>
            <a:off x="789297" y="3392575"/>
            <a:ext cx="4591848" cy="258532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hello()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world\n"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hello())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5B78C-4ADE-4696-B5F1-74FCD6C4693B}"/>
              </a:ext>
            </a:extLst>
          </p:cNvPr>
          <p:cNvSpPr/>
          <p:nvPr/>
        </p:nvSpPr>
        <p:spPr>
          <a:xfrm>
            <a:off x="6508148" y="3392575"/>
            <a:ext cx="4451495" cy="286232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sleepy() 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“Going to sleep…\n"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sleep_for(1ms);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“Woke up\n"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sleepy.get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D3948-DFD1-475A-AB76-9DF9F492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3A491C-7C8D-4595-A2B4-25E67DB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2C5A-FC18-447F-8518-4253513E00B6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B0FA-F83A-4483-B18D-1A34369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B005E-55B5-4A5D-A6A7-08678A368D6E}"/>
              </a:ext>
            </a:extLst>
          </p:cNvPr>
          <p:cNvSpPr/>
          <p:nvPr/>
        </p:nvSpPr>
        <p:spPr>
          <a:xfrm>
            <a:off x="1203279" y="612470"/>
            <a:ext cx="9660340" cy="2862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session(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s.set_option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n));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E92DE-C5BD-4D86-B4BF-417D397E6FF8}"/>
              </a:ext>
            </a:extLst>
          </p:cNvPr>
          <p:cNvSpPr txBox="1"/>
          <p:nvPr/>
        </p:nvSpPr>
        <p:spPr>
          <a:xfrm>
            <a:off x="3432664" y="-45043"/>
            <a:ext cx="406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Coroutine based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B8D19-7DC7-4D5A-BD0A-886BCADC3AB6}"/>
              </a:ext>
            </a:extLst>
          </p:cNvPr>
          <p:cNvSpPr/>
          <p:nvPr/>
        </p:nvSpPr>
        <p:spPr>
          <a:xfrm>
            <a:off x="1203278" y="3771027"/>
            <a:ext cx="9660341" cy="25853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server(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::endpoint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&amp;endpoint,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::acceptor acceptor(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endpoint);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spawn(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session(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(acceptor),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3E6A-2308-41E5-96C2-BD46A47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10EFB6-8500-4724-9DC0-2032033C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74C-32AB-4601-8604-9D76AF646C12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ED90E-580F-4F2C-A59E-4919CA0E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2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E0B-5947-4C82-AAC8-2A27BF02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Orchestrator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8D38C-7F19-40C7-B109-A14A26383162}"/>
              </a:ext>
            </a:extLst>
          </p:cNvPr>
          <p:cNvSpPr/>
          <p:nvPr/>
        </p:nvSpPr>
        <p:spPr>
          <a:xfrm>
            <a:off x="2004647" y="1283237"/>
            <a:ext cx="8598877" cy="452431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MultiLookup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v,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lookups,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concurrency)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not_found_count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t(concurrency);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key: lookups)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t.spawn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key,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[&amp;](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[&amp;](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not_found_count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C14B1-9C37-489B-A111-717028F4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EED0B3-97B8-412A-BF4D-EDDB6E22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2865-9686-4453-B32F-A963E77F7FF3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B978-B813-4A7A-AD3A-B492C1E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5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6357-1B9F-4F99-B212-9E565465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Suspend while prefetching (1/3)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44083-234A-42C0-9C99-0B23793A2D83}"/>
              </a:ext>
            </a:extLst>
          </p:cNvPr>
          <p:cNvSpPr/>
          <p:nvPr/>
        </p:nvSpPr>
        <p:spPr>
          <a:xfrm>
            <a:off x="2174631" y="1912258"/>
            <a:ext cx="7989276" cy="181588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T&gt;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prefetch(T &amp;value)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prefetch_Awaitable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&lt;T&gt;{value};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6B018-47C2-479A-BC95-9FA500FEE59D}"/>
              </a:ext>
            </a:extLst>
          </p:cNvPr>
          <p:cNvSpPr/>
          <p:nvPr/>
        </p:nvSpPr>
        <p:spPr>
          <a:xfrm>
            <a:off x="2500304" y="5155195"/>
            <a:ext cx="6369051" cy="58477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co_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prefetch(*middle);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73765B1-A54E-428D-AC1B-95EA6B28844A}"/>
              </a:ext>
            </a:extLst>
          </p:cNvPr>
          <p:cNvSpPr/>
          <p:nvPr/>
        </p:nvSpPr>
        <p:spPr>
          <a:xfrm>
            <a:off x="5908431" y="4089975"/>
            <a:ext cx="375138" cy="70338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223C-DF0A-4505-BC1F-0D09F58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0D9959-FA4C-40A9-967F-A743FA78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6E4-3186-452F-9775-84EB1A35FA12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930DA-5FC2-4B00-9030-77C2CAE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0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-119904"/>
            <a:ext cx="78867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/>
              <a:t> &lt;expr&gt;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2018 • Nano-Coroutines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48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/>
              <a:t> &amp;&amp; tmp = &lt;</a:t>
            </a:r>
            <a:r>
              <a:rPr lang="en-US" dirty="0" err="1"/>
              <a:t>expr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   if (! </a:t>
            </a:r>
            <a:r>
              <a:rPr lang="en-US" dirty="0" err="1"/>
              <a:t>tmp.</a:t>
            </a:r>
            <a:r>
              <a:rPr lang="en-US" b="1" dirty="0" err="1"/>
              <a:t>await_ready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dirty="0" err="1"/>
              <a:t>tmp.</a:t>
            </a:r>
            <a:r>
              <a:rPr lang="en-US" b="1" dirty="0" err="1"/>
              <a:t>await_suspend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&lt;coroutine-handle&gt;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tmp.</a:t>
            </a:r>
            <a:r>
              <a:rPr lang="en-US" b="1" dirty="0" err="1"/>
              <a:t>await_resume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16829" y="3919792"/>
            <a:ext cx="7605422" cy="634715"/>
            <a:chOff x="1240403" y="3919791"/>
            <a:chExt cx="7605422" cy="63471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6246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85174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D92-5A72-4241-9516-43451B0973B4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0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6357-1B9F-4F99-B212-9E565465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Suspend while prefetching (2/3)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E322A-8B49-43B4-9AA8-76B47B06982C}"/>
              </a:ext>
            </a:extLst>
          </p:cNvPr>
          <p:cNvSpPr/>
          <p:nvPr/>
        </p:nvSpPr>
        <p:spPr>
          <a:xfrm>
            <a:off x="1066800" y="1325563"/>
            <a:ext cx="10058399" cy="501675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prefetch_Awaitable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T&amp; value;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prefetch_Awaitable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(T&amp; value) : value(value) {}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await_ready()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await_suspend(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 h)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mm_prefetch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*&gt;(std::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(value)),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_MM_HINT_NTA);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scheduler.push_back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(h);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T&amp; await_resume()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FBF1D-778B-4ED4-815F-47D8A0C5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0C0BBC-77A6-45D7-B304-D486CF6D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0FC-10FA-4BF6-9685-FBCFA2ABB630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6D5D5-92DA-42CC-A0C9-3C33138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6357-1B9F-4F99-B212-9E565465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Suspend while prefetching (3/3)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E322A-8B49-43B4-9AA8-76B47B06982C}"/>
              </a:ext>
            </a:extLst>
          </p:cNvPr>
          <p:cNvSpPr/>
          <p:nvPr/>
        </p:nvSpPr>
        <p:spPr>
          <a:xfrm>
            <a:off x="1066800" y="1325563"/>
            <a:ext cx="10058399" cy="501675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prefetch_Awaitable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T&amp; value;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prefetch_Awaitable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(T&amp; value) : value(value) {}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await_ready()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await_suspend(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 h)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mm_prefetch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*&gt;(std::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(value)),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_MM_HINT_NTA);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scheduler.push_back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(h);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scheduler.pop_front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T&amp; await_resume()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FBF1D-778B-4ED4-815F-47D8A0C5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0C0BBC-77A6-45D7-B304-D486CF6D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2EA-4FE5-4E62-A2C9-84BCBE168D98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6D5D5-92DA-42CC-A0C9-3C33138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8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A277-A6CA-47AD-95EF-DEC0A636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73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Just a queue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7CB6-E387-4FEE-8DCF-90EC51CF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8BD-1644-4413-ABA0-D3428BD66F92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1262-0F15-462B-AE4D-D0D67666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44B3-63C8-4464-AE08-BD6A59F9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61FD9-78B8-4F37-B37B-7C48C6587D4B}"/>
              </a:ext>
            </a:extLst>
          </p:cNvPr>
          <p:cNvSpPr/>
          <p:nvPr/>
        </p:nvSpPr>
        <p:spPr>
          <a:xfrm>
            <a:off x="838200" y="1162258"/>
            <a:ext cx="10776544" cy="480131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scheduler_queue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tail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[head] = 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head = (head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% 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[tail];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tail = (tail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% N;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try_pop_front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 != tail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try_pop_front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68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E0B-5947-4C82-AAC8-2A27BF02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Orchestrator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8D38C-7F19-40C7-B109-A14A26383162}"/>
              </a:ext>
            </a:extLst>
          </p:cNvPr>
          <p:cNvSpPr/>
          <p:nvPr/>
        </p:nvSpPr>
        <p:spPr>
          <a:xfrm>
            <a:off x="2004647" y="1283237"/>
            <a:ext cx="8598877" cy="452431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MultiLookup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v,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lookups,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concurrency)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not_found_count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t(concurrency);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key: lookups)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t.spawn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key,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[&amp;](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[&amp;](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not_found_count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C14B1-9C37-489B-A111-717028F4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EED0B3-97B8-412A-BF4D-EDDB6E22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A339-9E4D-4E03-9E7F-6A4B0209F696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B978-B813-4A7A-AD3A-B492C1E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5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1066801" y="1061240"/>
            <a:ext cx="10171288" cy="507831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     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Found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prefetch(*middle);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35944-C32A-481B-A019-E60FA76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FAECEE-705D-4D58-8E1C-6D7C569A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F4F3-2F3D-4E1A-9385-656D3186968E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8146-3537-4430-AE34-B1395EC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1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3F2-CAB0-4929-93DD-78E2B6D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Binary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AD1F-48DC-481B-BAE2-2B0E6DAEF55A}"/>
              </a:ext>
            </a:extLst>
          </p:cNvPr>
          <p:cNvSpPr/>
          <p:nvPr/>
        </p:nvSpPr>
        <p:spPr>
          <a:xfrm>
            <a:off x="1066801" y="1061240"/>
            <a:ext cx="10171288" cy="507831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     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Found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root_task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prefetch(*middle);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middle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half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half;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middle_key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middle);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on_not_found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35944-C32A-481B-A019-E60FA76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FAECEE-705D-4D58-8E1C-6D7C569A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B27-0441-4518-A85F-F218CBDBBE4B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8146-3537-4430-AE34-B1395EC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76" y="258593"/>
            <a:ext cx="9695234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Coroutines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945" y="1491575"/>
            <a:ext cx="10869038" cy="4688732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Scalable</a:t>
            </a:r>
            <a:r>
              <a:rPr lang="en-US" dirty="0"/>
              <a:t> (to </a:t>
            </a:r>
            <a:r>
              <a:rPr lang="en-US" b="1" u="sng" dirty="0"/>
              <a:t>b</a:t>
            </a:r>
            <a:r>
              <a:rPr lang="en-US" dirty="0"/>
              <a:t>illions of concurrent coroutines)</a:t>
            </a:r>
          </a:p>
          <a:p>
            <a:pPr lvl="0"/>
            <a:r>
              <a:rPr lang="en-US" b="1" dirty="0"/>
              <a:t>Efficient</a:t>
            </a:r>
            <a:r>
              <a:rPr lang="en-US" dirty="0"/>
              <a:t> (resume and suspend operations comparable in cost to a function call overhead)</a:t>
            </a:r>
          </a:p>
          <a:p>
            <a:pPr lvl="0"/>
            <a:r>
              <a:rPr lang="en-US" dirty="0"/>
              <a:t>Seamless interaction with existing facilities </a:t>
            </a:r>
            <a:r>
              <a:rPr lang="en-US" b="1" u="sng" dirty="0"/>
              <a:t>with no overhead</a:t>
            </a:r>
          </a:p>
          <a:p>
            <a:pPr lvl="0"/>
            <a:r>
              <a:rPr lang="en-US" b="1" dirty="0"/>
              <a:t>Open</a:t>
            </a:r>
            <a:r>
              <a:rPr lang="en-US" dirty="0"/>
              <a:t> ended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dirty="0"/>
              <a:t>Usable in environments where </a:t>
            </a:r>
            <a:r>
              <a:rPr lang="en-US" b="1" dirty="0"/>
              <a:t>exception</a:t>
            </a:r>
            <a:r>
              <a:rPr lang="en-US" dirty="0"/>
              <a:t> are forbidden or not available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F139C-76E8-493A-9C57-7BB1D858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2B6BAC-7CFF-4B86-9101-5F9021DD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F428-7C05-4B85-8DBF-F9B28098705D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C216-07BA-4B77-87E9-B127FD1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6FE-7240-42CE-992E-18876EC5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Throttler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E8D8-EC68-4E0E-85CC-414D2AB3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11F1-EB76-4497-96AB-1464CCB03A5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C54E-8A11-4B55-9DDE-E9CC25DD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250B-76D5-4C7C-BF97-7E27EAAC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50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E08A8-C745-43A3-BBB5-E26B51AC7BD4}"/>
              </a:ext>
            </a:extLst>
          </p:cNvPr>
          <p:cNvSpPr/>
          <p:nvPr/>
        </p:nvSpPr>
        <p:spPr>
          <a:xfrm>
            <a:off x="1861692" y="1268219"/>
            <a:ext cx="9051902" cy="452431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limit;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limit) : limit(limit) {}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spawn(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root_task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(limit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scheduler.pop_front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().resume();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t.set_owner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tell the task we own 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scheduler.push_back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--limit;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on_task_done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++limit;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called when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root_task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completes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join()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scheduler.run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join();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68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41DF-83C9-4446-B77D-BE0D6593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06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Tweaks to </a:t>
            </a:r>
            <a:r>
              <a:rPr lang="en-US" dirty="0" err="1"/>
              <a:t>root_task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D4E-F8A7-4625-8B6E-C825307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C94-2648-46C3-B257-AFB458F574D2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B263-8F6D-4E99-97AA-2A88B2F8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8B1F-95A7-4009-B260-718AB0B8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51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21EDC-890F-4308-A4A2-EB5651869FC1}"/>
              </a:ext>
            </a:extLst>
          </p:cNvPr>
          <p:cNvSpPr/>
          <p:nvPr/>
        </p:nvSpPr>
        <p:spPr>
          <a:xfrm>
            <a:off x="1561552" y="1144130"/>
            <a:ext cx="9279406" cy="507831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root_task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*owner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suspend_never final_suspend() { </a:t>
            </a:r>
            <a:r>
              <a:rPr lang="en-US" dirty="0"/>
              <a:t>owner-&gt;</a:t>
            </a:r>
            <a:r>
              <a:rPr lang="en-US" dirty="0" err="1"/>
              <a:t>on_task_done</a:t>
            </a:r>
            <a:r>
              <a:rPr lang="en-US" dirty="0"/>
              <a:t>();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*owner)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().owner = owner;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root_task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C5C5-61E1-4E7A-B50D-8BBA217D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Using recycling allocator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96C7-4A29-495D-A8F1-427DAEBB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DAF6-E882-49A9-A370-D6F933CB2349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8D3-799E-4EF2-BA0D-9A9892CF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DC6D-0712-44DE-92A7-7086C260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52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5A34B-7A68-4254-8E98-F920E66C51B2}"/>
              </a:ext>
            </a:extLst>
          </p:cNvPr>
          <p:cNvSpPr/>
          <p:nvPr/>
        </p:nvSpPr>
        <p:spPr>
          <a:xfrm>
            <a:off x="1561552" y="1144130"/>
            <a:ext cx="9279406" cy="286232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root_task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*owner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suspend_never final_suspend() { </a:t>
            </a:r>
            <a:r>
              <a:rPr lang="en-US" dirty="0"/>
              <a:t>owner-&gt;</a:t>
            </a:r>
            <a:r>
              <a:rPr lang="en-US" dirty="0" err="1"/>
              <a:t>on_task_done</a:t>
            </a:r>
            <a:r>
              <a:rPr lang="en-US" dirty="0"/>
              <a:t>();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recycle.alloc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recycle.free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08F-4466-44EA-9A3F-B15D9358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 is bigger than L3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506F4-3277-422E-BD81-52C345261C08}"/>
              </a:ext>
            </a:extLst>
          </p:cNvPr>
          <p:cNvSpPr/>
          <p:nvPr/>
        </p:nvSpPr>
        <p:spPr>
          <a:xfrm>
            <a:off x="767862" y="1067251"/>
            <a:ext cx="961292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L3: 8M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1A10-CD3D-470D-B194-A9714F18A2D0}"/>
              </a:ext>
            </a:extLst>
          </p:cNvPr>
          <p:cNvSpPr/>
          <p:nvPr/>
        </p:nvSpPr>
        <p:spPr>
          <a:xfrm>
            <a:off x="767861" y="2123185"/>
            <a:ext cx="34641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Array: 256M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BD4BD-A941-4628-AA3B-59A3D79AC06A}"/>
              </a:ext>
            </a:extLst>
          </p:cNvPr>
          <p:cNvSpPr/>
          <p:nvPr/>
        </p:nvSpPr>
        <p:spPr>
          <a:xfrm>
            <a:off x="4674815" y="2136865"/>
            <a:ext cx="1119553" cy="42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575D4-B453-4023-BCA5-B42ACA29731F}"/>
              </a:ext>
            </a:extLst>
          </p:cNvPr>
          <p:cNvSpPr/>
          <p:nvPr/>
        </p:nvSpPr>
        <p:spPr>
          <a:xfrm>
            <a:off x="6111957" y="1795761"/>
            <a:ext cx="3270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 ns</a:t>
            </a:r>
            <a:r>
              <a:rPr lang="en-US" dirty="0"/>
              <a:t> per lookup/log2(array-size)</a:t>
            </a:r>
          </a:p>
          <a:p>
            <a:r>
              <a:rPr lang="en-US" dirty="0"/>
              <a:t>60% L3 cache misses</a:t>
            </a:r>
          </a:p>
          <a:p>
            <a:endParaRPr lang="en-US" dirty="0"/>
          </a:p>
          <a:p>
            <a:r>
              <a:rPr lang="en-US" dirty="0"/>
              <a:t>0.21 instructions per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3171F-4D9E-4723-BD0F-D1BFC6034FA6}"/>
              </a:ext>
            </a:extLst>
          </p:cNvPr>
          <p:cNvSpPr txBox="1"/>
          <p:nvPr/>
        </p:nvSpPr>
        <p:spPr>
          <a:xfrm>
            <a:off x="9859583" y="2626092"/>
            <a:ext cx="2029596" cy="258532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3.7Ghz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0.27ns cycle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Latency ~</a:t>
            </a:r>
          </a:p>
          <a:p>
            <a:r>
              <a:rPr lang="en-US" dirty="0">
                <a:latin typeface="Consolas" panose="020B0609020204030204" pitchFamily="49" charset="0"/>
              </a:rPr>
              <a:t>L1:  1.0 ns</a:t>
            </a:r>
          </a:p>
          <a:p>
            <a:r>
              <a:rPr lang="en-US" dirty="0">
                <a:latin typeface="Consolas" panose="020B0609020204030204" pitchFamily="49" charset="0"/>
              </a:rPr>
              <a:t>L2:  3.5 ns</a:t>
            </a:r>
          </a:p>
          <a:p>
            <a:r>
              <a:rPr lang="en-US" dirty="0">
                <a:latin typeface="Consolas" panose="020B0609020204030204" pitchFamily="49" charset="0"/>
              </a:rPr>
              <a:t>L3:  12 ns</a:t>
            </a:r>
          </a:p>
          <a:p>
            <a:r>
              <a:rPr lang="en-US" dirty="0">
                <a:latin typeface="Consolas" panose="020B0609020204030204" pitchFamily="49" charset="0"/>
              </a:rPr>
              <a:t>RAM: 60 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F49F7-D8E0-4E2E-96C9-9C0E16728D54}"/>
              </a:ext>
            </a:extLst>
          </p:cNvPr>
          <p:cNvSpPr/>
          <p:nvPr/>
        </p:nvSpPr>
        <p:spPr>
          <a:xfrm>
            <a:off x="9859583" y="5415657"/>
            <a:ext cx="2043101" cy="10772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L1d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32K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256K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8192K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D3D93B-903C-420E-8369-72C6330AA878}"/>
              </a:ext>
            </a:extLst>
          </p:cNvPr>
          <p:cNvGrpSpPr/>
          <p:nvPr/>
        </p:nvGrpSpPr>
        <p:grpSpPr>
          <a:xfrm>
            <a:off x="1248508" y="3389092"/>
            <a:ext cx="8275534" cy="1200329"/>
            <a:chOff x="1119554" y="5139658"/>
            <a:chExt cx="8275534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EAEC09-F224-4671-A8A6-AD12814A0F2B}"/>
                </a:ext>
              </a:extLst>
            </p:cNvPr>
            <p:cNvSpPr txBox="1"/>
            <p:nvPr/>
          </p:nvSpPr>
          <p:spPr>
            <a:xfrm>
              <a:off x="1119554" y="5540455"/>
              <a:ext cx="2846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Hand-crafted state machine</a:t>
              </a:r>
            </a:p>
            <a:p>
              <a:r>
                <a:rPr lang="en-US" dirty="0"/>
                <a:t>Interleaving with 16 streams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09169AF-B80D-4E62-8513-33F2B5CAB0A7}"/>
                </a:ext>
              </a:extLst>
            </p:cNvPr>
            <p:cNvSpPr/>
            <p:nvPr/>
          </p:nvSpPr>
          <p:spPr>
            <a:xfrm>
              <a:off x="4569307" y="5647191"/>
              <a:ext cx="1119553" cy="422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6414F-6685-4867-B8EF-F0EAFA1AFC93}"/>
                </a:ext>
              </a:extLst>
            </p:cNvPr>
            <p:cNvSpPr/>
            <p:nvPr/>
          </p:nvSpPr>
          <p:spPr>
            <a:xfrm>
              <a:off x="6120987" y="5139658"/>
              <a:ext cx="327410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 ns</a:t>
              </a:r>
              <a:r>
                <a:rPr lang="en-US" dirty="0"/>
                <a:t> per lookup/log2(array-size)</a:t>
              </a:r>
            </a:p>
            <a:p>
              <a:r>
                <a:rPr lang="en-US" dirty="0"/>
                <a:t>3.5% L3 cache misses</a:t>
              </a:r>
            </a:p>
            <a:p>
              <a:endParaRPr lang="en-US" dirty="0"/>
            </a:p>
            <a:p>
              <a:r>
                <a:rPr lang="en-US" dirty="0"/>
                <a:t>0.83 instructions per cycle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309AB-9342-447C-9124-393EEC1C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C75790-8C62-4C8C-A86C-6523D715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B380-71E1-41B7-B0E2-5F7AC6E3FBE9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6C9A901-46B2-4C47-8FD4-6ECA8100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7F6EA-2D3E-41DC-B013-2020404C2993}"/>
              </a:ext>
            </a:extLst>
          </p:cNvPr>
          <p:cNvSpPr txBox="1"/>
          <p:nvPr/>
        </p:nvSpPr>
        <p:spPr>
          <a:xfrm>
            <a:off x="4763911" y="1902178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Naive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711983-22F9-4E49-8BD8-05812B54CC73}"/>
              </a:ext>
            </a:extLst>
          </p:cNvPr>
          <p:cNvGrpSpPr/>
          <p:nvPr/>
        </p:nvGrpSpPr>
        <p:grpSpPr>
          <a:xfrm>
            <a:off x="1248508" y="4929949"/>
            <a:ext cx="8447056" cy="1200329"/>
            <a:chOff x="1119554" y="5139658"/>
            <a:chExt cx="8447056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766AD7-7C5B-4C8A-8F2C-082E24AE32E5}"/>
                </a:ext>
              </a:extLst>
            </p:cNvPr>
            <p:cNvSpPr txBox="1"/>
            <p:nvPr/>
          </p:nvSpPr>
          <p:spPr>
            <a:xfrm>
              <a:off x="1119554" y="5540455"/>
              <a:ext cx="2846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Coroutine based</a:t>
              </a:r>
            </a:p>
            <a:p>
              <a:r>
                <a:rPr lang="en-US" dirty="0"/>
                <a:t>Interleaving with 20 streams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EFABCD0-816B-4825-BB32-319E2CB50E2C}"/>
                </a:ext>
              </a:extLst>
            </p:cNvPr>
            <p:cNvSpPr/>
            <p:nvPr/>
          </p:nvSpPr>
          <p:spPr>
            <a:xfrm>
              <a:off x="4569307" y="5647191"/>
              <a:ext cx="1119553" cy="422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3FA074-CDF8-49D0-9706-6696A1436687}"/>
                </a:ext>
              </a:extLst>
            </p:cNvPr>
            <p:cNvSpPr/>
            <p:nvPr/>
          </p:nvSpPr>
          <p:spPr>
            <a:xfrm>
              <a:off x="6120987" y="5139658"/>
              <a:ext cx="344562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7.56 ns</a:t>
              </a:r>
              <a:r>
                <a:rPr lang="en-US" b="1" dirty="0"/>
                <a:t> </a:t>
              </a:r>
              <a:r>
                <a:rPr lang="en-US" dirty="0"/>
                <a:t>per lookup/log2(array-size)</a:t>
              </a:r>
            </a:p>
            <a:p>
              <a:r>
                <a:rPr lang="en-US" dirty="0"/>
                <a:t>2.56% L3 cache misses</a:t>
              </a:r>
            </a:p>
            <a:p>
              <a:endParaRPr lang="en-US" dirty="0"/>
            </a:p>
            <a:p>
              <a:r>
                <a:rPr lang="en-US" dirty="0"/>
                <a:t>1.46 instructions per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8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85B0676-C12C-4733-88BB-33705A6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Negative overhead abstraction, again???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9ADC3D-BE18-400C-BA12-89178BE7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19E42-F449-4EE8-A3A1-E3107E1F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CppCon 2018 • Nano-Coroutines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F752-0F97-49CD-BBAC-68C51EF2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5C71315-8F78-4DD0-93B0-BE1034FCBB1F}" type="datetime1">
              <a:rPr lang="en-US" sz="1000" smtClean="0">
                <a:solidFill>
                  <a:srgbClr val="898989"/>
                </a:solidFill>
              </a:rPr>
              <a:t>10/11/2018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03E2-704B-4538-A630-E1DA2D54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69FD9C-281A-4074-92A4-9F043BC3D10F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33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96519-344C-4822-9757-45323ABD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Nano-coroutines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C926-06DA-40FC-BFFB-2988DBE3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F3F28EE-A905-4DF4-8F96-CB1440DF7E41}" type="datetime1">
              <a:rPr lang="en-US" sz="1000" smtClean="0">
                <a:solidFill>
                  <a:srgbClr val="898989"/>
                </a:solidFill>
              </a:rPr>
              <a:t>10/11/2018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348B-5BAE-4254-8929-AF5A3BB1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Beats straightforward hand-crafted state machine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Looks similar to naïve code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Allows to use prefetching and instruction stream interleaving techniques for more complicated algorithms that is possible by hand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B7FF-DF1C-4969-A4B4-07ED4CD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000">
                <a:solidFill>
                  <a:srgbClr val="898989"/>
                </a:solidFill>
              </a:rPr>
              <a:t>CppCon 2018 • Nano-Coroutines</a:t>
            </a:r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B6B8-FF01-4B36-BC84-64A04CAE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69FD9C-281A-4074-92A4-9F043BC3D10F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8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Coroutines – 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196383D-7A7C-42D1-BC14-B4FC9732A473}" type="datetime1">
              <a:rPr lang="en-US" sz="1000" smtClean="0">
                <a:solidFill>
                  <a:srgbClr val="898989"/>
                </a:solidFill>
              </a:rPr>
              <a:t>10/11/2018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Proposal is working through C++ standardization committee (C++20?)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Implementation in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VS 2015+,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Clang 5.1+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GCC Implementation is in progress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No longer naked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task&lt;T&gt; type – in standardization pipeline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generator&lt;T&gt; type – proposal coming soon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sync_wait, when_all – proposals coming soon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CppCon 2018 • Nano-Coroutines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ED836C-37F1-4430-BAAA-B0FAAFEAF40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95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0FA-4E0E-4380-A0D8-E4B83656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E7D-EACE-4A1A-8D61-E9DBD7106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160" y="1828800"/>
            <a:ext cx="4843272" cy="5029200"/>
          </a:xfrm>
        </p:spPr>
        <p:txBody>
          <a:bodyPr numCol="1">
            <a:normAutofit fontScale="47500" lnSpcReduction="20000"/>
          </a:bodyPr>
          <a:lstStyle/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Monday, September 24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14:00 – 15:00</a:t>
            </a:r>
            <a:br>
              <a:rPr lang="en-US" dirty="0"/>
            </a:br>
            <a:r>
              <a:rPr lang="en-US" b="1" dirty="0"/>
              <a:t>How to Write Well-Behaved Value Wrappers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Simon Brand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15:15 – 16:15</a:t>
            </a:r>
            <a:br>
              <a:rPr lang="en-US" dirty="0"/>
            </a:br>
            <a:r>
              <a:rPr lang="en-US" b="1" dirty="0"/>
              <a:t>How C++ Debuggers Work 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Simon Brand  </a:t>
            </a: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Tuesday, September 25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14:00 – 15:00</a:t>
            </a:r>
            <a:br>
              <a:rPr lang="en-US" dirty="0"/>
            </a:br>
            <a:r>
              <a:rPr lang="en-US" b="1" dirty="0"/>
              <a:t>What Could Possibly Go Wrong?: A Tale of Expectations and Exceptions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Simon Brand and Phil Nash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15:15 – 15:45</a:t>
            </a:r>
            <a:br>
              <a:rPr lang="en-US" dirty="0"/>
            </a:br>
            <a:r>
              <a:rPr lang="en-US" b="1" dirty="0"/>
              <a:t>Overloading: The Bane of All Higher-Order Functions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Simon Brand  </a:t>
            </a: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Wednesday, September 26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12:30 – 13:30</a:t>
            </a:r>
            <a:br>
              <a:rPr lang="en-US" dirty="0"/>
            </a:br>
            <a:r>
              <a:rPr lang="en-US" b="1" dirty="0"/>
              <a:t>C++ Community Building Birds of a Feather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with Stephan T. Lavavej and others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14:00 – 15:00</a:t>
            </a:r>
            <a:br>
              <a:rPr lang="en-US" dirty="0"/>
            </a:br>
            <a:r>
              <a:rPr lang="en-US" b="1" dirty="0"/>
              <a:t>Latest and Greatest in the Visual Studio Family for C++ Developers 2018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Marian Luparu and Steve Carroll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15:15 – 15:45</a:t>
            </a:r>
            <a:br>
              <a:rPr lang="en-US" dirty="0"/>
            </a:br>
            <a:r>
              <a:rPr lang="en-US" b="1" dirty="0"/>
              <a:t>Don’t Package Your Libraries, Write </a:t>
            </a:r>
            <a:r>
              <a:rPr lang="en-US" b="1" dirty="0" err="1"/>
              <a:t>Packagable</a:t>
            </a:r>
            <a:r>
              <a:rPr lang="en-US" b="1" dirty="0"/>
              <a:t> Libraries!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Robert Schumacher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01A6-8290-4F1D-8A3A-9EF00C3D1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768" y="1828800"/>
            <a:ext cx="4843272" cy="5029200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Wednesday, September 26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dirty="0"/>
              <a:t>15:15 – 15:45</a:t>
            </a:r>
            <a:br>
              <a:rPr lang="en-US" dirty="0"/>
            </a:br>
            <a:r>
              <a:rPr lang="en-US" b="1" dirty="0"/>
              <a:t>What’s new in Visual Studio Code for C++ Development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Rong Lu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15:50 – 16:20</a:t>
            </a:r>
            <a:br>
              <a:rPr lang="en-US" dirty="0"/>
            </a:br>
            <a:r>
              <a:rPr lang="en-US" b="1" dirty="0"/>
              <a:t>Value Semantics: Fast, Safe, and Correct by Default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Nicole </a:t>
            </a:r>
            <a:r>
              <a:rPr lang="en-US" dirty="0" err="1"/>
              <a:t>Mazzuca</a:t>
            </a:r>
            <a:r>
              <a:rPr lang="en-US" dirty="0"/>
              <a:t>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16:45 – 17:45</a:t>
            </a:r>
            <a:br>
              <a:rPr lang="en-US" dirty="0"/>
            </a:br>
            <a:r>
              <a:rPr lang="en-US" b="1" dirty="0"/>
              <a:t>Memory Latency Troubles You? Nano-coroutines to the Rescue! (Using Coroutines TS, of Course)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Gor Nishanov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18:45 – 20:00</a:t>
            </a:r>
            <a:br>
              <a:rPr lang="en-US" dirty="0"/>
            </a:br>
            <a:r>
              <a:rPr lang="en-US" b="1" dirty="0"/>
              <a:t>Cross-Platform C++ Development is Challenging – let Tools Help!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Marc Goodner and Will Buik  </a:t>
            </a: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Thursday, September 27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9:00 – 10:00</a:t>
            </a:r>
            <a:br>
              <a:rPr lang="en-US" dirty="0"/>
            </a:br>
            <a:r>
              <a:rPr lang="en-US" b="1" dirty="0"/>
              <a:t>Inside Visual C++’s Parallel Algorithms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Billy O’Neal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15:15 – 15:45</a:t>
            </a:r>
            <a:br>
              <a:rPr lang="en-US" dirty="0"/>
            </a:br>
            <a:r>
              <a:rPr lang="en-US" b="1" dirty="0" err="1"/>
              <a:t>ConcurrencyCheck</a:t>
            </a:r>
            <a:r>
              <a:rPr lang="en-US" b="1" dirty="0"/>
              <a:t> – Static Analyzer for Concurrency Issues in Modern C++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Anna Gringauze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16:45 – 17:45</a:t>
            </a:r>
            <a:br>
              <a:rPr lang="en-US" dirty="0"/>
            </a:br>
            <a:r>
              <a:rPr lang="en-US" b="1" dirty="0"/>
              <a:t>Class Template Argument Deduction for Everyone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Stephan T. Lavavej </a:t>
            </a:r>
          </a:p>
          <a:p>
            <a:pPr>
              <a:spcAft>
                <a:spcPts val="3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567A3-5B7C-4706-B2FD-9944D803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62AFE-1DF0-472F-8D77-14334C8E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535F-79B3-4A46-BDA7-2C49D7C296A5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850828-5897-4172-B264-BC22C134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0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E01EDFB-7550-4C14-A639-00EBE494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3047AE-A5C6-4E80-9AC5-0F11A1ED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B73DF-FD0B-4E01-9897-F99AF16F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CppCon 2018 • Nano-Coroutines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97197-E704-44FB-8FBF-7FDD5D33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B67696B-51F7-4B42-8B31-221098D02602}" type="datetime1">
              <a:rPr lang="en-US" sz="1000" smtClean="0">
                <a:solidFill>
                  <a:srgbClr val="898989"/>
                </a:solidFill>
              </a:rPr>
              <a:t>10/11/2018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B5A29-EAA2-42BF-9494-E6D93754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69FD9C-281A-4074-92A4-9F043BC3D10F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382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4FBE0-5DE6-4132-B734-E38D545B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1CE50-2D8D-44BE-B541-36A22A312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3E9A1-9C20-4220-9A6D-2CDBD777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467BDC-2719-463B-AB27-08A254A7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114D-CDFA-416C-93E0-6DEBD28CD2CB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BEF31-9A94-4A81-ACCF-2D72B603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AE2A-2F98-489D-A799-13A5E75A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E6003-C04C-4CAD-AC67-ABBE0EBC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8" y="0"/>
            <a:ext cx="10674943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4D3F8C-12B6-4CA9-AB89-B592253665C7}"/>
              </a:ext>
            </a:extLst>
          </p:cNvPr>
          <p:cNvSpPr/>
          <p:nvPr/>
        </p:nvSpPr>
        <p:spPr>
          <a:xfrm>
            <a:off x="7517801" y="2917853"/>
            <a:ext cx="2914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https://godbolt.org/g/26viuZ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39CD8-39E7-490E-949A-61A78EAC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4BDE-D220-4F49-9E07-550BC6084EE6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F8D9B-121B-42DD-84E4-7403AD94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E0B-5947-4C82-AAC8-2A27BF02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Orchestrator (no </a:t>
            </a:r>
            <a:r>
              <a:rPr lang="en-US" dirty="0" err="1"/>
              <a:t>root_task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8D38C-7F19-40C7-B109-A14A26383162}"/>
              </a:ext>
            </a:extLst>
          </p:cNvPr>
          <p:cNvSpPr/>
          <p:nvPr/>
        </p:nvSpPr>
        <p:spPr>
          <a:xfrm>
            <a:off x="1796561" y="1276659"/>
            <a:ext cx="8598877" cy="2862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MultiLookup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v,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lookups,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concurrency)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key: lookups)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t.spawn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([&amp;]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key,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[&amp;](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[&amp;](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not_found_count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});}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C14B1-9C37-489B-A111-717028F4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EED0B3-97B8-412A-BF4D-EDDB6E22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E0D6-678B-4E22-B0B9-72265901562D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B978-B813-4A7A-AD3A-B492C1E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D5239-A5DE-4FAF-8D19-39B9E02F1737}"/>
              </a:ext>
            </a:extLst>
          </p:cNvPr>
          <p:cNvSpPr/>
          <p:nvPr/>
        </p:nvSpPr>
        <p:spPr>
          <a:xfrm>
            <a:off x="2895600" y="4590750"/>
            <a:ext cx="6787830" cy="120032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spawn(F f)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spawn([](F f)-&gt;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root_task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f(); }(f)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7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6CC86-4A8E-4FB0-BBB4-7E2E723A86C3}"/>
              </a:ext>
            </a:extLst>
          </p:cNvPr>
          <p:cNvSpPr/>
          <p:nvPr/>
        </p:nvSpPr>
        <p:spPr>
          <a:xfrm>
            <a:off x="89750" y="0"/>
            <a:ext cx="7662177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net::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socket_(std::move(s)),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buf_(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_(0)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std::error_code set_option_err;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net::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socket_.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net::buffer(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&amp;err,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 =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(socket_, net::buffer(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BE029-D282-4DCF-9035-0314401E1E36}"/>
              </a:ext>
            </a:extLst>
          </p:cNvPr>
          <p:cNvSpPr/>
          <p:nvPr/>
        </p:nvSpPr>
        <p:spPr>
          <a:xfrm>
            <a:off x="7207331" y="0"/>
            <a:ext cx="6096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&amp;err)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(net::buffer(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destroy(session *s)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s;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sv-SE" sz="1050" dirty="0">
                <a:solidFill>
                  <a:srgbClr val="000000"/>
                </a:solidFill>
                <a:latin typeface="Consolas" panose="020B0609020204030204" pitchFamily="49" charset="0"/>
              </a:rPr>
              <a:t>  net::ip::tcp::socket socket_;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buf_;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handler_allocator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allocator_;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E0A89-9EFC-4B50-83FB-276F68DEFAEA}"/>
              </a:ext>
            </a:extLst>
          </p:cNvPr>
          <p:cNvSpPr/>
          <p:nvPr/>
        </p:nvSpPr>
        <p:spPr>
          <a:xfrm>
            <a:off x="7683688" y="3385542"/>
            <a:ext cx="47084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server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  server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net::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::endpoint &amp;endpoint,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), acceptor_(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, endpoint),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acceptor_.listen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acceptor_.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, std::move(s)); });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err, net::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::socket s)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session *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session(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_, std::move(s),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-&gt;start();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::acceptor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02C16-6893-4767-8F64-8020E13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792800-9C0F-48E5-AF1B-4D261340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D796-2CBB-44D7-9540-770AF12EE1C6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18F4A-7F4A-455E-821D-556503E0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B005E-55B5-4A5D-A6A7-08678A368D6E}"/>
              </a:ext>
            </a:extLst>
          </p:cNvPr>
          <p:cNvSpPr/>
          <p:nvPr/>
        </p:nvSpPr>
        <p:spPr>
          <a:xfrm>
            <a:off x="1203279" y="612470"/>
            <a:ext cx="9660340" cy="2862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session(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s.set_option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n));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E92DE-C5BD-4D86-B4BF-417D397E6FF8}"/>
              </a:ext>
            </a:extLst>
          </p:cNvPr>
          <p:cNvSpPr txBox="1"/>
          <p:nvPr/>
        </p:nvSpPr>
        <p:spPr>
          <a:xfrm>
            <a:off x="3432664" y="-45043"/>
            <a:ext cx="406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Coroutine based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B8D19-7DC7-4D5A-BD0A-886BCADC3AB6}"/>
              </a:ext>
            </a:extLst>
          </p:cNvPr>
          <p:cNvSpPr/>
          <p:nvPr/>
        </p:nvSpPr>
        <p:spPr>
          <a:xfrm>
            <a:off x="1203278" y="3771027"/>
            <a:ext cx="9660341" cy="25853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server(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::endpoint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&amp;endpoint,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::acceptor acceptor(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endpoint);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spawn(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session(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(acceptor),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3E6A-2308-41E5-96C2-BD46A47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CppCon 2018 • Nano-Coroutines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10EFB6-8500-4724-9DC0-2032033C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C5F9-08C7-42A5-AAB0-969C30CC61C9}" type="datetime1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ED90E-580F-4F2C-A59E-4919CA0E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FD9C-281A-4074-92A4-9F043BC3D1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7827E-EF7C-42A5-ABF7-F1AA460CD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Nano-coroutines?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2DA574-7090-400C-8386-87C144E5C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0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5669</Words>
  <Application>Microsoft Office PowerPoint</Application>
  <PresentationFormat>Widescreen</PresentationFormat>
  <Paragraphs>1254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Times New Roman</vt:lpstr>
      <vt:lpstr>Office Theme</vt:lpstr>
      <vt:lpstr>Nano-coroutines</vt:lpstr>
      <vt:lpstr>PowerPoint Presentation</vt:lpstr>
      <vt:lpstr>Coroutines</vt:lpstr>
      <vt:lpstr>PowerPoint Presentation</vt:lpstr>
      <vt:lpstr>Coroutines Design Principles</vt:lpstr>
      <vt:lpstr>PowerPoint Presentation</vt:lpstr>
      <vt:lpstr>PowerPoint Presentation</vt:lpstr>
      <vt:lpstr>PowerPoint Presentation</vt:lpstr>
      <vt:lpstr>Nano-coroutines?</vt:lpstr>
      <vt:lpstr>Coroutines and databases</vt:lpstr>
      <vt:lpstr>Skylake Xeon(R) CPU E3-1505M v5 </vt:lpstr>
      <vt:lpstr>Binary Search</vt:lpstr>
      <vt:lpstr>Array comfortably fits L1</vt:lpstr>
      <vt:lpstr>Array comfortably fits L2</vt:lpstr>
      <vt:lpstr>Array comfortably fits L3</vt:lpstr>
      <vt:lpstr>Array is way bigger than L3</vt:lpstr>
      <vt:lpstr>Database Join</vt:lpstr>
      <vt:lpstr>Very sad core</vt:lpstr>
      <vt:lpstr>Prefetching</vt:lpstr>
      <vt:lpstr>Instruction stream interleaving</vt:lpstr>
      <vt:lpstr>Binary Search</vt:lpstr>
      <vt:lpstr>Binary Search – state extraction</vt:lpstr>
      <vt:lpstr>Binary Search – init</vt:lpstr>
      <vt:lpstr>Binary Search – run</vt:lpstr>
      <vt:lpstr>Run through</vt:lpstr>
      <vt:lpstr>Run through</vt:lpstr>
      <vt:lpstr>Run through</vt:lpstr>
      <vt:lpstr>Run through</vt:lpstr>
      <vt:lpstr>Run through</vt:lpstr>
      <vt:lpstr>Run through</vt:lpstr>
      <vt:lpstr>Run through</vt:lpstr>
      <vt:lpstr>Binary Search – orchestrator</vt:lpstr>
      <vt:lpstr>Array is way bigger than L3</vt:lpstr>
      <vt:lpstr>Nice! But that is a lot of code!</vt:lpstr>
      <vt:lpstr>Can we do better?</vt:lpstr>
      <vt:lpstr>PowerPoint Presentation</vt:lpstr>
      <vt:lpstr>Binary Search</vt:lpstr>
      <vt:lpstr>Binary Search</vt:lpstr>
      <vt:lpstr>Binary Search</vt:lpstr>
      <vt:lpstr>PowerPoint Presentation</vt:lpstr>
      <vt:lpstr>Orchestrator</vt:lpstr>
      <vt:lpstr>Suspend while prefetching (1/3)</vt:lpstr>
      <vt:lpstr>co_await &lt;expr&gt;</vt:lpstr>
      <vt:lpstr>Suspend while prefetching (2/3)</vt:lpstr>
      <vt:lpstr>Suspend while prefetching (3/3)</vt:lpstr>
      <vt:lpstr>Just a queue</vt:lpstr>
      <vt:lpstr>Orchestrator</vt:lpstr>
      <vt:lpstr>Binary Search</vt:lpstr>
      <vt:lpstr>Binary Search</vt:lpstr>
      <vt:lpstr>Throttler</vt:lpstr>
      <vt:lpstr>Tweaks to root_task</vt:lpstr>
      <vt:lpstr>Using recycling allocator</vt:lpstr>
      <vt:lpstr>Array is bigger than L3</vt:lpstr>
      <vt:lpstr>Negative overhead abstraction, again???</vt:lpstr>
      <vt:lpstr>Nano-coroutines</vt:lpstr>
      <vt:lpstr>Coroutines – current status</vt:lpstr>
      <vt:lpstr>Other sessions</vt:lpstr>
      <vt:lpstr>Questions?</vt:lpstr>
      <vt:lpstr>Backup</vt:lpstr>
      <vt:lpstr>Orchestrator (no root_task)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Nano-coroutines</dc:title>
  <dc:creator>Gor Nishanov</dc:creator>
  <cp:lastModifiedBy>Gor Nishanov</cp:lastModifiedBy>
  <cp:revision>1</cp:revision>
  <dcterms:created xsi:type="dcterms:W3CDTF">2018-09-26T04:05:14Z</dcterms:created>
  <dcterms:modified xsi:type="dcterms:W3CDTF">2018-10-11T22:52:02Z</dcterms:modified>
</cp:coreProperties>
</file>