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3A4F62-FF7C-42C5-AE6E-6A6C53897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669934"/>
            <a:ext cx="6831673" cy="1086237"/>
          </a:xfrm>
        </p:spPr>
        <p:txBody>
          <a:bodyPr/>
          <a:lstStyle/>
          <a:p>
            <a:r>
              <a:rPr lang="en-US" dirty="0"/>
              <a:t>Web</a:t>
            </a:r>
            <a:r>
              <a:rPr lang="ru-RU" dirty="0"/>
              <a:t>-сайт по поиску и размещению вакансий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029EA-EB83-40CC-87B7-B04CBE1E3246}"/>
              </a:ext>
            </a:extLst>
          </p:cNvPr>
          <p:cNvSpPr txBox="1"/>
          <p:nvPr/>
        </p:nvSpPr>
        <p:spPr>
          <a:xfrm>
            <a:off x="6753138" y="5077654"/>
            <a:ext cx="453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Автор: Соцков Егор</a:t>
            </a:r>
          </a:p>
        </p:txBody>
      </p:sp>
    </p:spTree>
    <p:extLst>
      <p:ext uri="{BB962C8B-B14F-4D97-AF65-F5344CB8AC3E}">
        <p14:creationId xmlns:p14="http://schemas.microsoft.com/office/powerpoint/2010/main" val="88389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AEB08E-733E-4131-8469-CE4A74336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640" y="1301341"/>
            <a:ext cx="6024683" cy="33545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BE4A4F-CFD9-42A8-9E79-87E496D0C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78615"/>
            <a:ext cx="5963641" cy="33545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4A4722-AF0A-4E1C-B8FC-FB27DC9DB171}"/>
              </a:ext>
            </a:extLst>
          </p:cNvPr>
          <p:cNvSpPr txBox="1"/>
          <p:nvPr/>
        </p:nvSpPr>
        <p:spPr>
          <a:xfrm>
            <a:off x="1417739" y="285226"/>
            <a:ext cx="389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Скриншоты</a:t>
            </a:r>
          </a:p>
        </p:txBody>
      </p:sp>
    </p:spTree>
    <p:extLst>
      <p:ext uri="{BB962C8B-B14F-4D97-AF65-F5344CB8AC3E}">
        <p14:creationId xmlns:p14="http://schemas.microsoft.com/office/powerpoint/2010/main" val="17735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D1A8-F00A-40C5-B5CB-5F286811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2CD5F8-378B-4B89-B706-D0F3F66BA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30136" y="2170269"/>
            <a:ext cx="4065864" cy="369331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blinker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1.9.0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click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8.1.8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colorama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0.4.6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Flask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3.1.0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Flask-SQLAlchemy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3.1.1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greenlet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3.2.2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itsdangerous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2.2.0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Jinja2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3.1.6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MarkupSafe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3.0.2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SQLAlchemy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2.0.40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typing_extensions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4.13.2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Werkzeug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3.1.3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5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85BF-BC4C-4AB9-86A0-17A9E931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и характеристики сайта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EEF6-595B-4E05-ABC5-986CB34D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099732"/>
          </a:xfrm>
        </p:spPr>
        <p:txBody>
          <a:bodyPr/>
          <a:lstStyle/>
          <a:p>
            <a:r>
              <a:rPr lang="ru-RU" dirty="0"/>
              <a:t>Просмотр доступных вакансий в удобном формате с самой важной информацией</a:t>
            </a:r>
          </a:p>
          <a:p>
            <a:r>
              <a:rPr lang="ru-RU" dirty="0"/>
              <a:t>Простой, понятный и не раздражающий дизайн</a:t>
            </a:r>
          </a:p>
          <a:p>
            <a:r>
              <a:rPr lang="ru-RU" dirty="0"/>
              <a:t>Возможность добавлять свои вакансии, которые будут отображаться в общей таблице</a:t>
            </a:r>
          </a:p>
          <a:p>
            <a:r>
              <a:rPr lang="ru-RU" dirty="0"/>
              <a:t>Просмотр профиля и поданых заявок</a:t>
            </a:r>
            <a:r>
              <a:rPr lang="ru-RU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7528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2A37-4FC0-47E3-AC8D-4734C244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8A61-959F-4077-81A9-56B40269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Малая функциональность, хотелось вы добавить гораздо больше возможностей    (например, изменение выложенных вакансий, их удаление)</a:t>
            </a:r>
          </a:p>
          <a:p>
            <a:r>
              <a:rPr lang="ru-RU" dirty="0"/>
              <a:t>К сожалению, я не смог правильно настроить регистрацию на сайте и профиль пользователя. Поэтому данные функции не работают</a:t>
            </a:r>
          </a:p>
        </p:txBody>
      </p:sp>
    </p:spTree>
    <p:extLst>
      <p:ext uri="{BB962C8B-B14F-4D97-AF65-F5344CB8AC3E}">
        <p14:creationId xmlns:p14="http://schemas.microsoft.com/office/powerpoint/2010/main" val="245601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841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{7F44DB6F-2828-4D32-A884-FF052C60DF70}tf10001105</Template>
  <TotalTime>21</TotalTime>
  <Words>142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JetBrains Mono</vt:lpstr>
      <vt:lpstr>Crop</vt:lpstr>
      <vt:lpstr>PowerPoint Presentation</vt:lpstr>
      <vt:lpstr>PowerPoint Presentation</vt:lpstr>
      <vt:lpstr>Используемые библиотеки</vt:lpstr>
      <vt:lpstr>Возможности и характеристики сайта</vt:lpstr>
      <vt:lpstr>Минусы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Egor Sotskov</dc:creator>
  <cp:lastModifiedBy>Egor Sotskov</cp:lastModifiedBy>
  <cp:revision>3</cp:revision>
  <dcterms:created xsi:type="dcterms:W3CDTF">2025-05-12T13:48:29Z</dcterms:created>
  <dcterms:modified xsi:type="dcterms:W3CDTF">2025-05-12T14:09:50Z</dcterms:modified>
</cp:coreProperties>
</file>