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659" y="188641"/>
            <a:ext cx="7772400" cy="5040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ja-JP" altLang="en-US" sz="2000" b="1" dirty="0" smtClean="0"/>
              <a:t>操作方法</a:t>
            </a:r>
            <a:endParaRPr kumimoji="1" lang="ja-JP" altLang="en-US" sz="2000" b="1" dirty="0"/>
          </a:p>
        </p:txBody>
      </p:sp>
      <p:pic>
        <p:nvPicPr>
          <p:cNvPr id="1026" name="Picture 2" descr="C:\Users\ohs30479\Desktop\図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20888"/>
            <a:ext cx="3740150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698612" y="3889259"/>
            <a:ext cx="1249326" cy="92333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[A</a:t>
            </a:r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リボン投げ</a:t>
            </a:r>
            <a:endParaRPr kumimoji="1" lang="en-US" altLang="ja-JP" dirty="0" smtClean="0"/>
          </a:p>
          <a:p>
            <a:r>
              <a:rPr kumimoji="1" lang="en-US" altLang="ja-JP" dirty="0" smtClean="0"/>
              <a:t>Throw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0032" y="948262"/>
            <a:ext cx="1152128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[B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]</a:t>
            </a:r>
            <a:endParaRPr kumimoji="1" lang="en-US" altLang="ja-JP" dirty="0" smtClean="0"/>
          </a:p>
          <a:p>
            <a:r>
              <a:rPr kumimoji="1" lang="ja-JP" altLang="en-US" dirty="0" smtClean="0"/>
              <a:t>掴み</a:t>
            </a:r>
            <a:endParaRPr kumimoji="1" lang="en-US" altLang="ja-JP" dirty="0" smtClean="0"/>
          </a:p>
          <a:p>
            <a:r>
              <a:rPr lang="en-US" altLang="ja-JP" dirty="0" smtClean="0"/>
              <a:t>Hold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51910" y="1988711"/>
            <a:ext cx="2776066" cy="92333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[Y 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キャンセル</a:t>
            </a:r>
            <a:r>
              <a:rPr lang="en-US" altLang="ja-JP" dirty="0" smtClean="0"/>
              <a:t>or</a:t>
            </a:r>
            <a:r>
              <a:rPr lang="ja-JP" altLang="en-US" dirty="0" smtClean="0"/>
              <a:t>アイテム使用</a:t>
            </a:r>
            <a:endParaRPr lang="en-US" altLang="ja-JP" dirty="0" smtClean="0"/>
          </a:p>
          <a:p>
            <a:r>
              <a:rPr kumimoji="1" lang="en-US" altLang="ja-JP" dirty="0" smtClean="0"/>
              <a:t>Cancel or Item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87824" y="1527046"/>
            <a:ext cx="12729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[R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ダッシュ</a:t>
            </a:r>
            <a:endParaRPr lang="en-US" altLang="ja-JP" dirty="0" smtClean="0"/>
          </a:p>
          <a:p>
            <a:r>
              <a:rPr kumimoji="1" lang="en-US" altLang="ja-JP" dirty="0" smtClean="0"/>
              <a:t>Dash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2709211"/>
            <a:ext cx="15533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スティック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移動</a:t>
            </a:r>
            <a:endParaRPr lang="en-US" altLang="ja-JP" dirty="0" smtClean="0"/>
          </a:p>
          <a:p>
            <a:r>
              <a:rPr lang="en-US" altLang="ja-JP" dirty="0" smtClean="0"/>
              <a:t>Move</a:t>
            </a:r>
            <a:endParaRPr kumimoji="1" lang="ja-JP" altLang="en-US" dirty="0"/>
          </a:p>
        </p:txBody>
      </p:sp>
      <p:cxnSp>
        <p:nvCxnSpPr>
          <p:cNvPr id="10" name="カギ線コネクタ 9"/>
          <p:cNvCxnSpPr>
            <a:stCxn id="9" idx="3"/>
          </p:cNvCxnSpPr>
          <p:nvPr/>
        </p:nvCxnSpPr>
        <p:spPr>
          <a:xfrm flipV="1">
            <a:off x="2164958" y="3032381"/>
            <a:ext cx="822866" cy="13849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endCxn id="6" idx="2"/>
          </p:cNvCxnSpPr>
          <p:nvPr/>
        </p:nvCxnSpPr>
        <p:spPr>
          <a:xfrm rot="16200000" flipV="1">
            <a:off x="4927716" y="2379973"/>
            <a:ext cx="1160793" cy="144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8" idx="3"/>
          </p:cNvCxnSpPr>
          <p:nvPr/>
        </p:nvCxnSpPr>
        <p:spPr>
          <a:xfrm rot="10800000">
            <a:off x="4260780" y="1988712"/>
            <a:ext cx="959294" cy="576215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4" idx="1"/>
          </p:cNvCxnSpPr>
          <p:nvPr/>
        </p:nvCxnSpPr>
        <p:spPr>
          <a:xfrm rot="10800000">
            <a:off x="5436096" y="3374798"/>
            <a:ext cx="1262516" cy="97612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41" idx="0"/>
          </p:cNvCxnSpPr>
          <p:nvPr/>
        </p:nvCxnSpPr>
        <p:spPr>
          <a:xfrm rot="5400000" flipH="1" flipV="1">
            <a:off x="3475229" y="3547584"/>
            <a:ext cx="1916539" cy="116314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7" idx="1"/>
          </p:cNvCxnSpPr>
          <p:nvPr/>
        </p:nvCxnSpPr>
        <p:spPr>
          <a:xfrm rot="10800000" flipV="1">
            <a:off x="5372474" y="2450376"/>
            <a:ext cx="779436" cy="38579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131848" y="5087427"/>
            <a:ext cx="1440152" cy="9233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[X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キャンセル</a:t>
            </a:r>
            <a:endParaRPr lang="en-US" altLang="ja-JP" dirty="0" smtClean="0"/>
          </a:p>
          <a:p>
            <a:r>
              <a:rPr kumimoji="1" lang="en-US" altLang="ja-JP" dirty="0" smtClean="0"/>
              <a:t>Cancel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54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画面に合わせる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操作方法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操作方法</dc:title>
  <dc:creator>ohs30479</dc:creator>
  <cp:lastModifiedBy>ohs30479</cp:lastModifiedBy>
  <cp:revision>4</cp:revision>
  <dcterms:created xsi:type="dcterms:W3CDTF">2016-10-30T09:48:57Z</dcterms:created>
  <dcterms:modified xsi:type="dcterms:W3CDTF">2016-10-30T10:06:31Z</dcterms:modified>
</cp:coreProperties>
</file>