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8989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Items</a:t>
            </a:r>
          </a:p>
          <a:p>
            <a:r>
              <a:rPr lang="en-US" dirty="0" err="1"/>
              <a:t>GetEnumerator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mistakes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Evaluation</a:t>
            </a:r>
          </a:p>
          <a:p>
            <a:r>
              <a:rPr lang="en-US" dirty="0"/>
              <a:t>Multiple Evaluation</a:t>
            </a:r>
          </a:p>
          <a:p>
            <a:r>
              <a:rPr lang="en-US" dirty="0"/>
              <a:t>Instance Evaluation</a:t>
            </a:r>
          </a:p>
          <a:p>
            <a:r>
              <a:rPr lang="en-US" dirty="0"/>
              <a:t>Infinite Evaluation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Partial Evaluation</a:t>
            </a:r>
          </a:p>
        </p:txBody>
      </p:sp>
    </p:spTree>
    <p:extLst>
      <p:ext uri="{BB962C8B-B14F-4D97-AF65-F5344CB8AC3E}">
        <p14:creationId xmlns:p14="http://schemas.microsoft.com/office/powerpoint/2010/main" val="3830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8989"/>
                </a:solidFill>
              </a:rPr>
              <a:t>Lack of </a:t>
            </a:r>
            <a:r>
              <a:rPr lang="en-US" dirty="0" err="1">
                <a:solidFill>
                  <a:srgbClr val="FF8989"/>
                </a:solidFill>
              </a:rPr>
              <a:t>UnitTests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considered harmful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GoTo IEnumerable considered harmful</vt:lpstr>
      <vt:lpstr>Enumerable </vt:lpstr>
      <vt:lpstr>Common mistakes</vt:lpstr>
      <vt:lpstr>Lack of UnitTests considered harmful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8</cp:revision>
  <dcterms:created xsi:type="dcterms:W3CDTF">2017-10-02T14:41:09Z</dcterms:created>
  <dcterms:modified xsi:type="dcterms:W3CDTF">2017-10-07T17:59:24Z</dcterms:modified>
</cp:coreProperties>
</file>