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Items</a:t>
            </a:r>
          </a:p>
          <a:p>
            <a:r>
              <a:rPr lang="en-US" dirty="0" err="1"/>
              <a:t>GetEnumerator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actually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86BDE-E180-4CAE-B656-FC201216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225"/>
            <a:ext cx="60579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>
                <a:solidFill>
                  <a:srgbClr val="FF0000"/>
                </a:solidFill>
              </a:rPr>
              <a:t>actually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8A55F-1A63-478A-83C7-40F00556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5" y="2209079"/>
            <a:ext cx="5857875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/>
              <a:t>vs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ForEach</a:t>
            </a:r>
            <a:r>
              <a:rPr lang="sl-SI" b="1" strike="sngStrike" dirty="0">
                <a:solidFill>
                  <a:srgbClr val="FF0000"/>
                </a:solidFill>
              </a:rPr>
              <a:t>()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„</a:t>
            </a:r>
            <a:r>
              <a:rPr lang="en-GB" dirty="0"/>
              <a:t>The first reason is that doing so</a:t>
            </a:r>
            <a:r>
              <a:rPr lang="sl-SI" dirty="0"/>
              <a:t> (</a:t>
            </a:r>
            <a:r>
              <a:rPr lang="sl-SI" i="1" dirty="0" err="1"/>
              <a:t>ForEach</a:t>
            </a:r>
            <a:r>
              <a:rPr lang="sl-SI" i="1" dirty="0"/>
              <a:t>()</a:t>
            </a:r>
            <a:r>
              <a:rPr lang="sl-SI" dirty="0"/>
              <a:t>)</a:t>
            </a:r>
            <a:r>
              <a:rPr lang="en-GB" dirty="0"/>
              <a:t> violates the functional programming principles that all the other sequence operators are based upon. Clearly </a:t>
            </a:r>
            <a:r>
              <a:rPr lang="en-GB" b="1" dirty="0"/>
              <a:t>the sole purpose of a call to this method is to cause side effects.</a:t>
            </a:r>
            <a:r>
              <a:rPr lang="sl-SI" dirty="0"/>
              <a:t>“</a:t>
            </a:r>
          </a:p>
          <a:p>
            <a:pPr marL="0" indent="0">
              <a:buNone/>
            </a:pPr>
            <a:endParaRPr lang="sl-SI" i="1" dirty="0"/>
          </a:p>
          <a:p>
            <a:pPr marL="0" indent="0">
              <a:buNone/>
            </a:pPr>
            <a:r>
              <a:rPr lang="sl-SI" i="1" dirty="0"/>
              <a:t>								Eric </a:t>
            </a:r>
            <a:r>
              <a:rPr lang="sl-SI" i="1" dirty="0" err="1"/>
              <a:t>Lippert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46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mistakes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Evaluation</a:t>
            </a:r>
          </a:p>
          <a:p>
            <a:r>
              <a:rPr lang="en-US" dirty="0"/>
              <a:t>Multiple Evaluation</a:t>
            </a:r>
          </a:p>
          <a:p>
            <a:r>
              <a:rPr lang="en-US" dirty="0"/>
              <a:t>Instance Evaluation</a:t>
            </a:r>
          </a:p>
          <a:p>
            <a:r>
              <a:rPr lang="en-US" dirty="0"/>
              <a:t>Infinite Evaluation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Partial Evaluation</a:t>
            </a:r>
          </a:p>
        </p:txBody>
      </p:sp>
    </p:spTree>
    <p:extLst>
      <p:ext uri="{BB962C8B-B14F-4D97-AF65-F5344CB8AC3E}">
        <p14:creationId xmlns:p14="http://schemas.microsoft.com/office/powerpoint/2010/main" val="53993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Lessons</a:t>
            </a:r>
            <a:r>
              <a:rPr lang="en-US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</a:t>
            </a:r>
            <a:r>
              <a:rPr lang="en-US" dirty="0"/>
              <a:t>numerable is </a:t>
            </a:r>
            <a:r>
              <a:rPr lang="sl-SI" dirty="0"/>
              <a:t>„</a:t>
            </a:r>
            <a:r>
              <a:rPr lang="sl-SI" dirty="0" err="1"/>
              <a:t>lazy</a:t>
            </a:r>
            <a:r>
              <a:rPr lang="sl-SI" dirty="0"/>
              <a:t>“</a:t>
            </a:r>
            <a:endParaRPr lang="en-US" dirty="0"/>
          </a:p>
          <a:p>
            <a:r>
              <a:rPr lang="en-US" dirty="0"/>
              <a:t>Re-evaluation happens</a:t>
            </a:r>
          </a:p>
          <a:p>
            <a:r>
              <a:rPr lang="en-US" dirty="0"/>
              <a:t>Re-evaluation </a:t>
            </a:r>
            <a:r>
              <a:rPr lang="sl-SI" dirty="0"/>
              <a:t>re-</a:t>
            </a:r>
            <a:r>
              <a:rPr lang="sl-SI" dirty="0" err="1"/>
              <a:t>instantiates</a:t>
            </a:r>
            <a:endParaRPr lang="en-US" dirty="0"/>
          </a:p>
          <a:p>
            <a:r>
              <a:rPr lang="en-US" dirty="0"/>
              <a:t>Infinite sequences</a:t>
            </a:r>
            <a:r>
              <a:rPr lang="sl-SI" dirty="0"/>
              <a:t> are </a:t>
            </a:r>
            <a:r>
              <a:rPr lang="sl-SI" dirty="0" err="1"/>
              <a:t>bad</a:t>
            </a:r>
            <a:endParaRPr lang="en-US" dirty="0"/>
          </a:p>
          <a:p>
            <a:r>
              <a:rPr lang="en-US" dirty="0"/>
              <a:t>Context may vary</a:t>
            </a:r>
          </a:p>
          <a:p>
            <a:r>
              <a:rPr lang="en-US" dirty="0"/>
              <a:t>Side effects best be avoided</a:t>
            </a:r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 of </a:t>
            </a:r>
            <a:r>
              <a:rPr lang="en-US" dirty="0" err="1">
                <a:solidFill>
                  <a:srgbClr val="FF0000"/>
                </a:solidFill>
              </a:rPr>
              <a:t>UnitTests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considered harmful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GoTo IEnumerable considered harmful</vt:lpstr>
      <vt:lpstr>Enumerable </vt:lpstr>
      <vt:lpstr>foreach actually</vt:lpstr>
      <vt:lpstr>foreach actually</vt:lpstr>
      <vt:lpstr>foreach vs ForEach()</vt:lpstr>
      <vt:lpstr>Common mistakes</vt:lpstr>
      <vt:lpstr>Lessons learned</vt:lpstr>
      <vt:lpstr>Lack of UnitTests considered harmful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16</cp:revision>
  <dcterms:created xsi:type="dcterms:W3CDTF">2017-10-02T14:41:09Z</dcterms:created>
  <dcterms:modified xsi:type="dcterms:W3CDTF">2017-10-09T20:11:10Z</dcterms:modified>
</cp:coreProperties>
</file>