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01" r:id="rId2"/>
    <p:sldId id="2902" r:id="rId3"/>
    <p:sldId id="2900" r:id="rId4"/>
    <p:sldId id="2915" r:id="rId5"/>
    <p:sldId id="2923" r:id="rId6"/>
    <p:sldId id="2924" r:id="rId7"/>
    <p:sldId id="2925" r:id="rId8"/>
    <p:sldId id="2926" r:id="rId9"/>
    <p:sldId id="2927" r:id="rId10"/>
    <p:sldId id="2928" r:id="rId11"/>
    <p:sldId id="2895" r:id="rId12"/>
    <p:sldId id="2932" r:id="rId13"/>
    <p:sldId id="2931" r:id="rId14"/>
    <p:sldId id="2933" r:id="rId15"/>
    <p:sldId id="2706" r:id="rId16"/>
    <p:sldId id="2929" r:id="rId17"/>
    <p:sldId id="2934" r:id="rId18"/>
    <p:sldId id="2935" r:id="rId19"/>
    <p:sldId id="2913" r:id="rId20"/>
    <p:sldId id="292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963"/>
    <a:srgbClr val="DE4276"/>
    <a:srgbClr val="D2D4D5"/>
    <a:srgbClr val="6C6D70"/>
    <a:srgbClr val="0E76BD"/>
    <a:srgbClr val="2B87C4"/>
    <a:srgbClr val="D2D3D4"/>
    <a:srgbClr val="F68D7A"/>
    <a:srgbClr val="BF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896" autoAdjust="0"/>
  </p:normalViewPr>
  <p:slideViewPr>
    <p:cSldViewPr snapToGrid="0" snapToObjects="1">
      <p:cViewPr varScale="1">
        <p:scale>
          <a:sx n="58" d="100"/>
          <a:sy n="58" d="100"/>
        </p:scale>
        <p:origin x="432" y="90"/>
      </p:cViewPr>
      <p:guideLst>
        <p:guide orient="horz" pos="4344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3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8214BD-C6DA-F044-8D8F-5D445958ED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04649-DAF7-5F4B-959D-2D1353810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2EC9E53-4655-7742-8D96-9AD9F4375F43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D73E4-6AC6-1B43-AA29-58E8731DE9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F13-C37D-0444-8D59-B1117B28B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C6633C2-6C35-A048-991B-86A89547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411732-9612-1B44-8A0B-24794F1C5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08D8-71F7-6B48-93A3-6509652F8D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0856F403-2F37-424A-B3EC-0E137676B013}" type="datetimeFigureOut">
              <a:rPr lang="en-US"/>
              <a:pPr>
                <a:defRPr/>
              </a:pPr>
              <a:t>5/23/2019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CF4411-149E-A84A-9169-3FC344F06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59AC99-4456-084A-BC4A-E7EC7A78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D2C-F72C-EC4C-B985-273F8D171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21AB-FED3-8849-8721-565276A93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B862C031-9D50-A648-A70B-F2B13EF2C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A054303A-55D0-D247-85B2-CAEBD8BA43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3397A6A0-B79A-2C4A-965C-A655C4F580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r-Latn-RS" altLang="sr-Latn-RS">
              <a:latin typeface="Calibri Light" panose="020F0302020204030204" pitchFamily="34" charset="0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12181594-059E-4447-8171-BF8542203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F82EFFA1-757B-564D-9CB9-386A897480F5}" type="slidenum">
              <a:rPr lang="en-US" altLang="sr-Latn-RS" sz="1200">
                <a:latin typeface="Calibri Light" panose="020F03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sr-Latn-RS" sz="1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13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18282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40802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38896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5989" y="0"/>
            <a:ext cx="6020412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281977"/>
            <a:ext cx="6020411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8352602" y="0"/>
            <a:ext cx="6025048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31978" y="4318161"/>
            <a:ext cx="6020412" cy="41400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2359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20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37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75764" y="0"/>
            <a:ext cx="610188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138966"/>
            <a:ext cx="6101554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7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934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85452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3231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24987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5139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70260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25425" y="4090497"/>
            <a:ext cx="607049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90373" y="4090497"/>
            <a:ext cx="6070499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055324" y="4090497"/>
            <a:ext cx="6070498" cy="512298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1427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03190" y="4031881"/>
            <a:ext cx="700118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04378" y="4031881"/>
            <a:ext cx="7001187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5565" y="4031881"/>
            <a:ext cx="7001188" cy="51229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44235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251768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52393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51" y="147599"/>
            <a:ext cx="11861800" cy="1356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72027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16251768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5603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16660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7741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24300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0517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44410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5769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559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776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6985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227771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37160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33065" y="423541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933065" y="8578751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441422" y="4235409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441422" y="857875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1183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26445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027879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929312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8260331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26445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27879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3929312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8260331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4751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4466492"/>
            <a:ext cx="11007969" cy="924950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948383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49750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9750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49750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509636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09636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509636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6769522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6769522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769522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4959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8824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5326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77652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67066" y="3452063"/>
            <a:ext cx="3008376" cy="30083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04158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A4F80-F8BC-744B-A0E8-77CF40A5C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"/>
            <a:ext cx="24377650" cy="137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369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8286" y="518286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286" y="7015341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452631" y="2498002"/>
            <a:ext cx="8707157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56900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63548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84362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08024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0062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137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8199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337388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28473" y="1688124"/>
            <a:ext cx="6093171" cy="10339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4442" y="1688122"/>
            <a:ext cx="6093171" cy="502036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4442" y="7029400"/>
            <a:ext cx="6088205" cy="500941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688366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60036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825978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20514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6858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86176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77355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9866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95796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6427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367161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795467" y="8428606"/>
            <a:ext cx="5408124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59021" y="4208012"/>
            <a:ext cx="9519561" cy="84411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03589" y="4208012"/>
            <a:ext cx="5408125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82628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79418" y="4549006"/>
            <a:ext cx="9461664" cy="71719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874913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77650" cy="96012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897967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83831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09184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22653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88043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26036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38622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6352915" y="8991653"/>
            <a:ext cx="1013634" cy="176893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05703061"/>
      </p:ext>
    </p:extLst>
  </p:cSld>
  <p:clrMapOvr>
    <a:masterClrMapping/>
  </p:clrMapOvr>
  <p:transition spd="med" advClick="0" advTm="2000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8D9D25-F702-204B-B5EA-8E36DF5CB68B}"/>
              </a:ext>
            </a:extLst>
          </p:cNvPr>
          <p:cNvSpPr/>
          <p:nvPr userDrawn="1"/>
        </p:nvSpPr>
        <p:spPr>
          <a:xfrm>
            <a:off x="21732875" y="7938"/>
            <a:ext cx="2101850" cy="1576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6086471" y="48768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12169766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18278473" y="48387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0376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235884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1023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355470" y="9446722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8446906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63852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451691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09703" y="4407444"/>
            <a:ext cx="13167947" cy="6521824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28537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22022" y="0"/>
            <a:ext cx="8145300" cy="13716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7949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850053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47638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459853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169810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195032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68675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5572125"/>
            <a:ext cx="8412479" cy="81438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790083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123995" y="5813269"/>
            <a:ext cx="5967616" cy="790273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61742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87723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806976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3940379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364532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56667" y="4958807"/>
            <a:ext cx="8357714" cy="622834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1733897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975334"/>
            <a:ext cx="11723065" cy="972320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0004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51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68334" y="5300456"/>
            <a:ext cx="7607690" cy="473161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709923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1786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404348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98177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0" y="-4938"/>
            <a:ext cx="11995150" cy="13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96762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967334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618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DE9DEDA-3AD0-544D-8A6C-1B7AF0998DC5}"/>
              </a:ext>
            </a:extLst>
          </p:cNvPr>
          <p:cNvSpPr/>
          <p:nvPr userDrawn="1"/>
        </p:nvSpPr>
        <p:spPr>
          <a:xfrm rot="16200000">
            <a:off x="22199601" y="666750"/>
            <a:ext cx="520700" cy="523875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1029" name="Title Placeholder 3">
            <a:extLst>
              <a:ext uri="{FF2B5EF4-FFF2-40B4-BE49-F238E27FC236}">
                <a16:creationId xmlns:a16="http://schemas.microsoft.com/office/drawing/2014/main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8" name="TextBox 9">
            <a:extLst>
              <a:ext uri="{FF2B5EF4-FFF2-40B4-BE49-F238E27FC236}">
                <a16:creationId xmlns:a16="http://schemas.microsoft.com/office/drawing/2014/main" id="{CC833890-52F5-FB48-9362-E5ABE7FAAD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102214" y="691906"/>
            <a:ext cx="78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18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18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12F41-D412-5A49-A68B-D14751B6C909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" y="11015418"/>
            <a:ext cx="3436084" cy="2329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134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  <p:sldLayoutId id="2147484077" r:id="rId27"/>
    <p:sldLayoutId id="2147484078" r:id="rId28"/>
    <p:sldLayoutId id="2147484079" r:id="rId29"/>
    <p:sldLayoutId id="2147484080" r:id="rId30"/>
    <p:sldLayoutId id="2147484081" r:id="rId31"/>
    <p:sldLayoutId id="2147484082" r:id="rId32"/>
    <p:sldLayoutId id="2147484083" r:id="rId33"/>
    <p:sldLayoutId id="2147484084" r:id="rId34"/>
    <p:sldLayoutId id="2147484085" r:id="rId35"/>
    <p:sldLayoutId id="2147484086" r:id="rId36"/>
    <p:sldLayoutId id="2147484087" r:id="rId37"/>
    <p:sldLayoutId id="2147484088" r:id="rId38"/>
    <p:sldLayoutId id="2147484089" r:id="rId39"/>
    <p:sldLayoutId id="2147484090" r:id="rId40"/>
    <p:sldLayoutId id="2147484091" r:id="rId41"/>
    <p:sldLayoutId id="2147484092" r:id="rId42"/>
    <p:sldLayoutId id="2147484093" r:id="rId43"/>
    <p:sldLayoutId id="2147484094" r:id="rId44"/>
    <p:sldLayoutId id="2147484095" r:id="rId45"/>
    <p:sldLayoutId id="2147484097" r:id="rId46"/>
    <p:sldLayoutId id="2147484098" r:id="rId47"/>
    <p:sldLayoutId id="2147484128" r:id="rId48"/>
    <p:sldLayoutId id="2147484130" r:id="rId49"/>
    <p:sldLayoutId id="2147484104" r:id="rId50"/>
    <p:sldLayoutId id="2147484105" r:id="rId51"/>
    <p:sldLayoutId id="2147484110" r:id="rId52"/>
    <p:sldLayoutId id="2147484111" r:id="rId53"/>
    <p:sldLayoutId id="2147484112" r:id="rId54"/>
    <p:sldLayoutId id="2147484113" r:id="rId55"/>
    <p:sldLayoutId id="2147484114" r:id="rId56"/>
    <p:sldLayoutId id="2147484115" r:id="rId57"/>
    <p:sldLayoutId id="2147484116" r:id="rId58"/>
    <p:sldLayoutId id="2147484117" r:id="rId59"/>
    <p:sldLayoutId id="2147484118" r:id="rId60"/>
    <p:sldLayoutId id="2147484119" r:id="rId61"/>
    <p:sldLayoutId id="2147484135" r:id="rId62"/>
  </p:sldLayoutIdLst>
  <p:transition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9128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18272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27416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36560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extension-manifest" TargetMode="Externa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contribution-points" TargetMode="Externa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activation-events" TargetMode="Externa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oranSiska" TargetMode="External"/><Relationship Id="rId7" Type="http://schemas.microsoft.com/office/2007/relationships/hdphoto" Target="../media/hdphoto2.wdp"/><Relationship Id="rId2" Type="http://schemas.openxmlformats.org/officeDocument/2006/relationships/hyperlink" Target="https://twitter.com/GoranSisk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github.com/GoranSiska/Ntk2019_VSCodeExtensions" TargetMode="External"/><Relationship Id="rId4" Type="http://schemas.openxmlformats.org/officeDocument/2006/relationships/hyperlink" Target="https://github.com/GoranSisk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383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55D5AD8-8B72-462E-A8C4-78ED9EF2D2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2" b="242"/>
          <a:stretch/>
        </p:blipFill>
        <p:spPr>
          <a:xfrm>
            <a:off x="5009325" y="914400"/>
            <a:ext cx="16882110" cy="11887200"/>
          </a:xfrm>
        </p:spPr>
      </p:pic>
    </p:spTree>
    <p:extLst>
      <p:ext uri="{BB962C8B-B14F-4D97-AF65-F5344CB8AC3E}">
        <p14:creationId xmlns:p14="http://schemas.microsoft.com/office/powerpoint/2010/main" val="2274616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Getting started</a:t>
            </a:r>
          </a:p>
        </p:txBody>
      </p:sp>
      <p:grpSp>
        <p:nvGrpSpPr>
          <p:cNvPr id="23552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4310063"/>
            <a:ext cx="17056215" cy="3566034"/>
            <a:chOff x="3276792" y="4309397"/>
            <a:chExt cx="17055375" cy="3566210"/>
          </a:xfrm>
        </p:grpSpPr>
        <p:sp>
          <p:nvSpPr>
            <p:cNvPr id="235532" name="TextBox 8">
              <a:extLst>
                <a:ext uri="{FF2B5EF4-FFF2-40B4-BE49-F238E27FC236}">
                  <a16:creationId xmlns:a16="http://schemas.microsoft.com/office/drawing/2014/main" id="{C47017F0-244E-D045-A9E0-E7825AAD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675" y="5392817"/>
              <a:ext cx="16246492" cy="24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endParaRPr lang="en-US" altLang="sr-Latn-RS" dirty="0">
                <a:latin typeface="Helvetica" pitchFamily="2" charset="0"/>
                <a:ea typeface="Montserrat Light"/>
                <a:cs typeface="Montserrat Light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generator-code</a:t>
              </a: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372314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Yeoman</a:t>
              </a:r>
            </a:p>
          </p:txBody>
        </p:sp>
        <p:sp>
          <p:nvSpPr>
            <p:cNvPr id="7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19292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Extension </a:t>
            </a: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manifest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8" y="5393429"/>
            <a:ext cx="13975255" cy="1107996"/>
            <a:chOff x="3276792" y="4309397"/>
            <a:chExt cx="13974557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314909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Name, description, version...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6501425"/>
            <a:ext cx="6187865" cy="1107996"/>
            <a:chOff x="3276792" y="4309397"/>
            <a:chExt cx="618756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36210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Contributes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8720610" cy="1107996"/>
            <a:chOff x="3276792" y="4309397"/>
            <a:chExt cx="8720182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789472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Activation events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6925247" cy="1107996"/>
            <a:chOff x="3276792" y="4309397"/>
            <a:chExt cx="692490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609944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package.json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https://code.visualstudio.com/api/references/extension-manifest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Contribution points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5393429"/>
            <a:ext cx="4907067" cy="1107996"/>
            <a:chOff x="3276792" y="4309397"/>
            <a:chExt cx="49068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0813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11844541" cy="1107996"/>
            <a:chOff x="3276792" y="4309397"/>
            <a:chExt cx="1184395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110185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Activity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, side, status bar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3560544" cy="1107996"/>
            <a:chOff x="3276792" y="4309397"/>
            <a:chExt cx="356036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273491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Panel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8797491" cy="1107996"/>
            <a:chOff x="3276792" y="4309397"/>
            <a:chExt cx="8797059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79716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Editor (WebView)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https://code.visualstudio.com/api/references/contribution-points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Activation events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5393429"/>
            <a:ext cx="6492436" cy="1107996"/>
            <a:chOff x="3276792" y="4309397"/>
            <a:chExt cx="6492116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566665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onLanguage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6551748" cy="1107996"/>
            <a:chOff x="3276792" y="4309397"/>
            <a:chExt cx="6551424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7259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onCommand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9708060" cy="1107996"/>
            <a:chOff x="3276792" y="4309397"/>
            <a:chExt cx="9707581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888212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workspaceContains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1415726" cy="1107996"/>
            <a:chOff x="3276792" y="4309397"/>
            <a:chExt cx="141565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59019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*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9806209"/>
            <a:ext cx="1947922" cy="1107996"/>
            <a:chOff x="3276792" y="4309397"/>
            <a:chExt cx="1947827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112236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...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https://code.visualstudio.com/api/references/activation-events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F46F4-6A3B-E44D-A4C0-0E3EB433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0"/>
            <a:ext cx="24374944" cy="13710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DB15F5-F277-C64F-B225-5BDD42D1D464}"/>
              </a:ext>
            </a:extLst>
          </p:cNvPr>
          <p:cNvSpPr txBox="1"/>
          <p:nvPr/>
        </p:nvSpPr>
        <p:spPr>
          <a:xfrm>
            <a:off x="1092272" y="9617046"/>
            <a:ext cx="7778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spc="3000" dirty="0">
                <a:solidFill>
                  <a:srgbClr val="D2D3D4"/>
                </a:solidFill>
                <a:latin typeface="Helvetica" pitchFamily="2" charset="0"/>
                <a:ea typeface="Montserrat" charset="0"/>
                <a:cs typeface="Montserrat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3AFB1-0AF9-2B4A-97DE-C531D1A4F864}"/>
              </a:ext>
            </a:extLst>
          </p:cNvPr>
          <p:cNvSpPr/>
          <p:nvPr/>
        </p:nvSpPr>
        <p:spPr>
          <a:xfrm>
            <a:off x="493441" y="9208176"/>
            <a:ext cx="8975679" cy="312606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Montserrat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Testing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9334561" cy="1107996"/>
            <a:chOff x="3276792" y="4309397"/>
            <a:chExt cx="9334101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850864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Running extension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6501425"/>
            <a:ext cx="11820818" cy="1107996"/>
            <a:chOff x="3276792" y="4309397"/>
            <a:chExt cx="11820236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1099477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Running extension tests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D04A55FE-85C3-4FCD-8CFE-07DDD40FEFC6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7604620"/>
            <a:ext cx="7284319" cy="1107996"/>
            <a:chOff x="3276792" y="4309397"/>
            <a:chExt cx="7283959" cy="11080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03CE9E-2826-4E27-AB4E-5BB23EAA82CC}"/>
                </a:ext>
              </a:extLst>
            </p:cNvPr>
            <p:cNvSpPr txBox="1"/>
            <p:nvPr/>
          </p:nvSpPr>
          <p:spPr>
            <a:xfrm>
              <a:off x="4102251" y="4309397"/>
              <a:ext cx="64585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.vscodeignore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3" name="Shape 2906">
              <a:extLst>
                <a:ext uri="{FF2B5EF4-FFF2-40B4-BE49-F238E27FC236}">
                  <a16:creationId xmlns:a16="http://schemas.microsoft.com/office/drawing/2014/main" id="{D61682DF-884D-41F3-8E13-DE79029CB91E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7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Publishing</a:t>
            </a:r>
          </a:p>
        </p:txBody>
      </p:sp>
      <p:grpSp>
        <p:nvGrpSpPr>
          <p:cNvPr id="23552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4310063"/>
            <a:ext cx="17056215" cy="3566034"/>
            <a:chOff x="3276792" y="4309397"/>
            <a:chExt cx="17055375" cy="3566210"/>
          </a:xfrm>
        </p:grpSpPr>
        <p:sp>
          <p:nvSpPr>
            <p:cNvPr id="235532" name="TextBox 8">
              <a:extLst>
                <a:ext uri="{FF2B5EF4-FFF2-40B4-BE49-F238E27FC236}">
                  <a16:creationId xmlns:a16="http://schemas.microsoft.com/office/drawing/2014/main" id="{C47017F0-244E-D045-A9E0-E7825AAD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675" y="5392817"/>
              <a:ext cx="16246492" cy="24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endParaRPr lang="en-US" altLang="sr-Latn-RS" dirty="0">
                <a:latin typeface="Helvetica" pitchFamily="2" charset="0"/>
                <a:ea typeface="Montserrat Light"/>
                <a:cs typeface="Montserrat Light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package</a:t>
              </a: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publish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39801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Visual Studio Code Extensions</a:t>
              </a:r>
            </a:p>
          </p:txBody>
        </p:sp>
        <p:sp>
          <p:nvSpPr>
            <p:cNvPr id="7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19292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3762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What now?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50" y="5393429"/>
            <a:ext cx="7473475" cy="1107996"/>
            <a:chOff x="3276792" y="4309397"/>
            <a:chExt cx="7473095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6647636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Read the docs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6501425"/>
            <a:ext cx="9520509" cy="1107996"/>
            <a:chOff x="3276792" y="4309397"/>
            <a:chExt cx="952004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869458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Check the samples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2" y="7604620"/>
            <a:ext cx="11288621" cy="1107996"/>
            <a:chOff x="3276792" y="4309397"/>
            <a:chExt cx="11288066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1046260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Check the marketplace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3760918" cy="1107996"/>
            <a:chOff x="3276792" y="4309397"/>
            <a:chExt cx="3760734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293527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Profit!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https://code.visualstudio.com/api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2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6100BA-819D-4B31-A4A0-C3D66C5F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9" y="1221805"/>
            <a:ext cx="9150352" cy="112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8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5868857-9942-488E-AC31-2161B503F30C}"/>
              </a:ext>
            </a:extLst>
          </p:cNvPr>
          <p:cNvSpPr txBox="1"/>
          <p:nvPr/>
        </p:nvSpPr>
        <p:spPr>
          <a:xfrm>
            <a:off x="3734095" y="10789921"/>
            <a:ext cx="19225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>
                <a:solidFill>
                  <a:srgbClr val="DE4276"/>
                </a:solidFill>
                <a:latin typeface="Helvetica" pitchFamily="2" charset="0"/>
              </a:rPr>
              <a:t>Visual Studio Code Extensions</a:t>
            </a:r>
            <a:endParaRPr lang="sl-SI" sz="9600" spc="600" dirty="0">
              <a:solidFill>
                <a:srgbClr val="DE4276"/>
              </a:solidFill>
              <a:latin typeface="Helvetica" pitchFamily="2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0E3DCD6-0E79-4F59-A4D8-CEBB35855C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7" r="25826"/>
          <a:stretch/>
        </p:blipFill>
        <p:spPr/>
      </p:pic>
    </p:spTree>
    <p:extLst>
      <p:ext uri="{BB962C8B-B14F-4D97-AF65-F5344CB8AC3E}">
        <p14:creationId xmlns:p14="http://schemas.microsoft.com/office/powerpoint/2010/main" val="1013410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858" y="857250"/>
            <a:ext cx="1110524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https://twitter.com/GoranSiska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https://medium.com/@GoranSiska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https://github.com/GoranSiska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Ntk2019_VSCodeExtensions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hape 2872">
            <a:extLst>
              <a:ext uri="{FF2B5EF4-FFF2-40B4-BE49-F238E27FC236}">
                <a16:creationId xmlns:a16="http://schemas.microsoft.com/office/drawing/2014/main" id="{B535C3F4-F6DD-094A-8554-A9655BB1AC5E}"/>
              </a:ext>
            </a:extLst>
          </p:cNvPr>
          <p:cNvSpPr>
            <a:spLocks noChangeAspect="1"/>
          </p:cNvSpPr>
          <p:nvPr/>
        </p:nvSpPr>
        <p:spPr>
          <a:xfrm>
            <a:off x="618673" y="1182983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550">
            <a:extLst>
              <a:ext uri="{FF2B5EF4-FFF2-40B4-BE49-F238E27FC236}">
                <a16:creationId xmlns:a16="http://schemas.microsoft.com/office/drawing/2014/main" id="{95B5F883-7785-1D41-82F3-6A07119B112C}"/>
              </a:ext>
            </a:extLst>
          </p:cNvPr>
          <p:cNvSpPr>
            <a:spLocks noChangeAspect="1"/>
          </p:cNvSpPr>
          <p:nvPr/>
        </p:nvSpPr>
        <p:spPr>
          <a:xfrm>
            <a:off x="618672" y="2396705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hape 2723">
            <a:extLst>
              <a:ext uri="{FF2B5EF4-FFF2-40B4-BE49-F238E27FC236}">
                <a16:creationId xmlns:a16="http://schemas.microsoft.com/office/drawing/2014/main" id="{421C6D4F-1E6B-0242-83C2-4F676FDC1774}"/>
              </a:ext>
            </a:extLst>
          </p:cNvPr>
          <p:cNvSpPr>
            <a:spLocks noChangeAspect="1"/>
          </p:cNvSpPr>
          <p:nvPr/>
        </p:nvSpPr>
        <p:spPr>
          <a:xfrm>
            <a:off x="618673" y="3610427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A63B3C5-E24D-408B-8694-545D9403CB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5" r="73425"/>
          <a:stretch/>
        </p:blipFill>
        <p:spPr>
          <a:xfrm>
            <a:off x="12618720" y="0"/>
            <a:ext cx="11704320" cy="13715999"/>
          </a:xfrm>
        </p:spPr>
      </p:pic>
    </p:spTree>
    <p:extLst>
      <p:ext uri="{BB962C8B-B14F-4D97-AF65-F5344CB8AC3E}">
        <p14:creationId xmlns:p14="http://schemas.microsoft.com/office/powerpoint/2010/main" val="26797428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9725E-57F8-A043-9200-C67C5F841419}"/>
              </a:ext>
            </a:extLst>
          </p:cNvPr>
          <p:cNvSpPr txBox="1"/>
          <p:nvPr/>
        </p:nvSpPr>
        <p:spPr>
          <a:xfrm>
            <a:off x="4376738" y="2843213"/>
            <a:ext cx="15700375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“</a:t>
            </a:r>
            <a:r>
              <a:rPr lang="en-GB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Visual Studio Code combines the simplicity of a source code editor with powerful developer tooling, like IntelliSense code completion and debugging.</a:t>
            </a:r>
            <a:r>
              <a:rPr lang="en-US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6FC13-D778-1F46-9344-152D914E0B2A}"/>
              </a:ext>
            </a:extLst>
          </p:cNvPr>
          <p:cNvSpPr txBox="1"/>
          <p:nvPr/>
        </p:nvSpPr>
        <p:spPr>
          <a:xfrm>
            <a:off x="10957191" y="10287000"/>
            <a:ext cx="25394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3200" spc="600" dirty="0">
                <a:latin typeface="Helvetica" pitchFamily="2" charset="0"/>
                <a:ea typeface="Montserrat" charset="0"/>
                <a:cs typeface="Montserrat" charset="0"/>
              </a:rPr>
              <a:t>Microsoft</a:t>
            </a:r>
            <a:endParaRPr lang="en-US" sz="4800" spc="600" dirty="0">
              <a:latin typeface="Helvetica" pitchFamily="2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Contribution points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4907067" cy="1107996"/>
            <a:chOff x="3276792" y="4309397"/>
            <a:chExt cx="49068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0813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Common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4844548" cy="1107996"/>
            <a:chOff x="3276792" y="4309397"/>
            <a:chExt cx="484430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01885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Theming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7604619"/>
            <a:ext cx="5799939" cy="1107996"/>
            <a:chOff x="3276792" y="4309396"/>
            <a:chExt cx="5799653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6"/>
              <a:ext cx="497419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Debugging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5395981" cy="1107996"/>
            <a:chOff x="3276792" y="4309397"/>
            <a:chExt cx="5395715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0" y="4309397"/>
              <a:ext cx="457025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Language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9806209"/>
            <a:ext cx="5955430" cy="1107996"/>
            <a:chOff x="3276792" y="4309397"/>
            <a:chExt cx="5955135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5129676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Workbench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64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Theming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5623607" cy="1107996"/>
            <a:chOff x="3276792" y="4309397"/>
            <a:chExt cx="5623329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79787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Dark|Light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5063327" cy="1107996"/>
            <a:chOff x="3276792" y="4309397"/>
            <a:chExt cx="506307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23762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TextMate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Debugging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5393429"/>
            <a:ext cx="11933028" cy="1107996"/>
            <a:chOff x="3276792" y="4309397"/>
            <a:chExt cx="11932442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110698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VS Code debug protocol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5896119" cy="1107996"/>
            <a:chOff x="3276792" y="4309397"/>
            <a:chExt cx="5895828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070369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Languages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Language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4153655" cy="1107996"/>
            <a:chOff x="3276792" y="4309397"/>
            <a:chExt cx="4153449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33279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Hovers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5487354" cy="1107996"/>
            <a:chOff x="3276792" y="4309397"/>
            <a:chExt cx="5487083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66162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CodeLens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6170233" cy="1107996"/>
            <a:chOff x="3276792" y="4309397"/>
            <a:chExt cx="616992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534447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Intellisense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3" y="8707815"/>
            <a:ext cx="5828793" cy="1107996"/>
            <a:chOff x="3276792" y="4309397"/>
            <a:chExt cx="582850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500304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Formatting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50" y="9806209"/>
            <a:ext cx="1947924" cy="1107996"/>
            <a:chOff x="3276792" y="4309397"/>
            <a:chExt cx="1947826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112236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…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07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Common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5455294" cy="1107996"/>
            <a:chOff x="3276792" y="4309397"/>
            <a:chExt cx="54550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6295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Command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7048678" cy="1107996"/>
            <a:chOff x="3276792" y="4309397"/>
            <a:chExt cx="704833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622287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Configuration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4371664" cy="1107996"/>
            <a:chOff x="3276792" y="4309397"/>
            <a:chExt cx="437144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35459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Dialogs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13917546" cy="1107996"/>
            <a:chOff x="3276792" y="4309397"/>
            <a:chExt cx="13916862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1309140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Key bindings, context menus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9" y="9806209"/>
            <a:ext cx="9570202" cy="1107996"/>
            <a:chOff x="3276792" y="4309397"/>
            <a:chExt cx="9569724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87442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Output channels,…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4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Workbench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8" y="5393429"/>
            <a:ext cx="6074053" cy="1107996"/>
            <a:chOff x="3276792" y="4309397"/>
            <a:chExt cx="6073750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5248291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Activity bar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4780429" cy="1107996"/>
            <a:chOff x="3276792" y="4309397"/>
            <a:chExt cx="4780194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395473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Side bar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5641242" cy="1107996"/>
            <a:chOff x="3276792" y="4309397"/>
            <a:chExt cx="5640966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481550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Status bar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3560544" cy="1107996"/>
            <a:chOff x="3276792" y="4309397"/>
            <a:chExt cx="3560369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273491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Panel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9806209"/>
            <a:ext cx="8797491" cy="1107996"/>
            <a:chOff x="3276792" y="4309397"/>
            <a:chExt cx="8797057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797159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Editor (WebView)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633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239</Words>
  <Application>Microsoft Office PowerPoint</Application>
  <PresentationFormat>Custom</PresentationFormat>
  <Paragraphs>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Helvetica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Knežević</dc:creator>
  <cp:keywords/>
  <dc:description/>
  <cp:lastModifiedBy>Goran Siska</cp:lastModifiedBy>
  <cp:revision>44</cp:revision>
  <dcterms:created xsi:type="dcterms:W3CDTF">2019-04-08T09:53:21Z</dcterms:created>
  <dcterms:modified xsi:type="dcterms:W3CDTF">2019-05-23T18:02:36Z</dcterms:modified>
  <cp:category/>
</cp:coreProperties>
</file>